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6" r:id="rId8"/>
    <p:sldId id="265" r:id="rId9"/>
    <p:sldId id="276" r:id="rId10"/>
    <p:sldId id="267" r:id="rId11"/>
    <p:sldId id="262" r:id="rId12"/>
    <p:sldId id="263" r:id="rId13"/>
    <p:sldId id="264" r:id="rId14"/>
    <p:sldId id="268" r:id="rId15"/>
    <p:sldId id="281" r:id="rId16"/>
    <p:sldId id="269" r:id="rId17"/>
    <p:sldId id="270" r:id="rId18"/>
    <p:sldId id="275" r:id="rId19"/>
    <p:sldId id="277" r:id="rId20"/>
    <p:sldId id="271" r:id="rId21"/>
    <p:sldId id="272" r:id="rId22"/>
    <p:sldId id="273" r:id="rId23"/>
    <p:sldId id="274" r:id="rId24"/>
    <p:sldId id="278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Bad Levelling Gear (T3 flat to spells, bench craft % damage)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/>
            <a:t>Two of: T1 flat to spells, T3+ spell or lightning %, +1 to lightning spells, +1 to all spells</a:t>
          </a:r>
          <a:endParaRPr lang="en-AU" dirty="0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/>
            <a:t>Three of the above, benched trap throw speed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/>
            <a:t>Cerberus Limb </a:t>
          </a:r>
        </a:p>
        <a:p>
          <a:r>
            <a:rPr lang="en-US" dirty="0"/>
            <a:t>(very defensive)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/>
            <a:t>Incursion mod weapon (</a:t>
          </a:r>
          <a:r>
            <a:rPr lang="en-US" dirty="0" err="1"/>
            <a:t>Topotante</a:t>
          </a:r>
          <a:r>
            <a:rPr lang="en-US" dirty="0"/>
            <a:t>) improved by </a:t>
          </a:r>
          <a:r>
            <a:rPr lang="en-US" dirty="0" err="1"/>
            <a:t>benchcraft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/>
            <a:t>Very good </a:t>
          </a:r>
          <a:r>
            <a:rPr lang="en-US" dirty="0" err="1"/>
            <a:t>Topotante</a:t>
          </a:r>
          <a:r>
            <a:rPr lang="en-US" dirty="0"/>
            <a:t> weapon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AF177C73-683C-4CE8-8C87-A29DD96F0EB1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B4AD05-4669-4325-B2EC-D68C7847778E}" type="pres">
      <dgm:prSet presAssocID="{2F5322F9-3288-49E3-ACD5-DB5EF33890D9}" presName="vertOne" presStyleCnt="0"/>
      <dgm:spPr/>
    </dgm:pt>
    <dgm:pt modelId="{A0D9B9C9-9BE6-400C-87E1-5200E4D62F41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40AB5B60-F736-4A89-A97B-755B5D54720D}" type="pres">
      <dgm:prSet presAssocID="{2F5322F9-3288-49E3-ACD5-DB5EF33890D9}" presName="parTransOne" presStyleCnt="0"/>
      <dgm:spPr/>
    </dgm:pt>
    <dgm:pt modelId="{5709C586-0793-4A5F-BA1D-5D3F1C29BFE0}" type="pres">
      <dgm:prSet presAssocID="{2F5322F9-3288-49E3-ACD5-DB5EF33890D9}" presName="horzOne" presStyleCnt="0"/>
      <dgm:spPr/>
    </dgm:pt>
    <dgm:pt modelId="{C203536D-DF71-4256-A529-EEF89104B30F}" type="pres">
      <dgm:prSet presAssocID="{1752018B-19B6-46FD-8994-8ADA221F9C42}" presName="vertTwo" presStyleCnt="0"/>
      <dgm:spPr/>
    </dgm:pt>
    <dgm:pt modelId="{531D9D7C-B7C2-4FF5-A4DE-35F2D1CB95F5}" type="pres">
      <dgm:prSet presAssocID="{1752018B-19B6-46FD-8994-8ADA221F9C42}" presName="txTwo" presStyleLbl="node2" presStyleIdx="0" presStyleCnt="2">
        <dgm:presLayoutVars>
          <dgm:chPref val="3"/>
        </dgm:presLayoutVars>
      </dgm:prSet>
      <dgm:spPr/>
    </dgm:pt>
    <dgm:pt modelId="{15A75F48-EED1-4D6F-8B75-B6501AA65688}" type="pres">
      <dgm:prSet presAssocID="{1752018B-19B6-46FD-8994-8ADA221F9C42}" presName="parTransTwo" presStyleCnt="0"/>
      <dgm:spPr/>
    </dgm:pt>
    <dgm:pt modelId="{14361527-0C07-4C7E-91E9-33AC791190AE}" type="pres">
      <dgm:prSet presAssocID="{1752018B-19B6-46FD-8994-8ADA221F9C42}" presName="horzTwo" presStyleCnt="0"/>
      <dgm:spPr/>
    </dgm:pt>
    <dgm:pt modelId="{8063ECFC-469E-4C81-A3A2-D99E636071F7}" type="pres">
      <dgm:prSet presAssocID="{CD92B00A-1D0D-480B-8522-777B745A2582}" presName="vertThree" presStyleCnt="0"/>
      <dgm:spPr/>
    </dgm:pt>
    <dgm:pt modelId="{42F6D0B7-8C23-4E41-B457-7D034D1C593A}" type="pres">
      <dgm:prSet presAssocID="{CD92B00A-1D0D-480B-8522-777B745A2582}" presName="txThree" presStyleLbl="node3" presStyleIdx="0" presStyleCnt="3">
        <dgm:presLayoutVars>
          <dgm:chPref val="3"/>
        </dgm:presLayoutVars>
      </dgm:prSet>
      <dgm:spPr/>
    </dgm:pt>
    <dgm:pt modelId="{77A3C14A-BE21-4EA3-9520-2D16E770FA62}" type="pres">
      <dgm:prSet presAssocID="{CD92B00A-1D0D-480B-8522-777B745A2582}" presName="horzThree" presStyleCnt="0"/>
      <dgm:spPr/>
    </dgm:pt>
    <dgm:pt modelId="{C9E620E0-513F-4D31-A50B-EB2288165F47}" type="pres">
      <dgm:prSet presAssocID="{694100CC-7CD5-4420-B6C8-ACA997F98669}" presName="sibSpaceThree" presStyleCnt="0"/>
      <dgm:spPr/>
    </dgm:pt>
    <dgm:pt modelId="{BDC52FDB-7216-480F-96BB-9BCD7BF86664}" type="pres">
      <dgm:prSet presAssocID="{4D208458-0F94-4181-8AB9-B33D317A9162}" presName="vertThree" presStyleCnt="0"/>
      <dgm:spPr/>
    </dgm:pt>
    <dgm:pt modelId="{D38BEE0F-7200-42B7-86FE-43F556189F91}" type="pres">
      <dgm:prSet presAssocID="{4D208458-0F94-4181-8AB9-B33D317A9162}" presName="txThree" presStyleLbl="node3" presStyleIdx="1" presStyleCnt="3">
        <dgm:presLayoutVars>
          <dgm:chPref val="3"/>
        </dgm:presLayoutVars>
      </dgm:prSet>
      <dgm:spPr/>
    </dgm:pt>
    <dgm:pt modelId="{E92EB744-7A5C-4F21-BF2D-300ADF979AD7}" type="pres">
      <dgm:prSet presAssocID="{4D208458-0F94-4181-8AB9-B33D317A9162}" presName="horzThree" presStyleCnt="0"/>
      <dgm:spPr/>
    </dgm:pt>
    <dgm:pt modelId="{3391E873-63F1-4B26-BE0A-925914CF3CEC}" type="pres">
      <dgm:prSet presAssocID="{19B25BED-0DD0-4DDB-8725-35D243ACB35E}" presName="sibSpaceTwo" presStyleCnt="0"/>
      <dgm:spPr/>
    </dgm:pt>
    <dgm:pt modelId="{E5C7103E-6D30-4CE2-B398-DB8C211674B0}" type="pres">
      <dgm:prSet presAssocID="{2A4F33F4-56BD-4FA7-867D-28E07E9BC7A7}" presName="vertTwo" presStyleCnt="0"/>
      <dgm:spPr/>
    </dgm:pt>
    <dgm:pt modelId="{82D24F5E-A47E-4A71-BBE1-EC9B10AF0D34}" type="pres">
      <dgm:prSet presAssocID="{2A4F33F4-56BD-4FA7-867D-28E07E9BC7A7}" presName="txTwo" presStyleLbl="node2" presStyleIdx="1" presStyleCnt="2">
        <dgm:presLayoutVars>
          <dgm:chPref val="3"/>
        </dgm:presLayoutVars>
      </dgm:prSet>
      <dgm:spPr/>
    </dgm:pt>
    <dgm:pt modelId="{D2FFBA7F-8D17-4D21-9129-002C18F8507A}" type="pres">
      <dgm:prSet presAssocID="{2A4F33F4-56BD-4FA7-867D-28E07E9BC7A7}" presName="parTransTwo" presStyleCnt="0"/>
      <dgm:spPr/>
    </dgm:pt>
    <dgm:pt modelId="{0EB42544-6BA9-4B00-A9F0-162146843C83}" type="pres">
      <dgm:prSet presAssocID="{2A4F33F4-56BD-4FA7-867D-28E07E9BC7A7}" presName="horzTwo" presStyleCnt="0"/>
      <dgm:spPr/>
    </dgm:pt>
    <dgm:pt modelId="{2AF04BD8-A26A-49C2-98C5-ADABF5D81094}" type="pres">
      <dgm:prSet presAssocID="{695FB63B-8165-4B89-B377-6DB5A0E77EEB}" presName="vertThree" presStyleCnt="0"/>
      <dgm:spPr/>
    </dgm:pt>
    <dgm:pt modelId="{035C4775-14A4-4E4A-ABC2-71B4BF14ECAF}" type="pres">
      <dgm:prSet presAssocID="{695FB63B-8165-4B89-B377-6DB5A0E77EEB}" presName="txThree" presStyleLbl="node3" presStyleIdx="2" presStyleCnt="3">
        <dgm:presLayoutVars>
          <dgm:chPref val="3"/>
        </dgm:presLayoutVars>
      </dgm:prSet>
      <dgm:spPr/>
    </dgm:pt>
    <dgm:pt modelId="{7EC6FD2D-4881-4943-B121-76FA558229A6}" type="pres">
      <dgm:prSet presAssocID="{695FB63B-8165-4B89-B377-6DB5A0E77EEB}" presName="horzThree" presStyleCnt="0"/>
      <dgm:spPr/>
    </dgm:pt>
  </dgm:ptLst>
  <dgm:cxnLst>
    <dgm:cxn modelId="{8CD0AD0D-55F5-4B06-8110-D32E2EA876D0}" srcId="{2F5322F9-3288-49E3-ACD5-DB5EF33890D9}" destId="{1752018B-19B6-46FD-8994-8ADA221F9C42}" srcOrd="0" destOrd="0" parTransId="{CA8BCEFE-2471-4EA3-9B6D-9EF0C5EC97C1}" sibTransId="{19B25BED-0DD0-4DDB-8725-35D243ACB35E}"/>
    <dgm:cxn modelId="{177A6244-6924-4822-A36B-5FBC6144C604}" type="presOf" srcId="{1752018B-19B6-46FD-8994-8ADA221F9C42}" destId="{531D9D7C-B7C2-4FF5-A4DE-35F2D1CB95F5}" srcOrd="0" destOrd="0" presId="urn:microsoft.com/office/officeart/2005/8/layout/hierarchy4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35761F4F-AF18-4E17-9079-270BD043634D}" type="presOf" srcId="{60779EBC-81E9-4BB5-AD09-2B9AB9A4DCFA}" destId="{AF177C73-683C-4CE8-8C87-A29DD96F0EB1}" srcOrd="0" destOrd="0" presId="urn:microsoft.com/office/officeart/2005/8/layout/hierarchy4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7999C774-7BBA-4B3F-A102-35B3F4CDB48B}" type="presOf" srcId="{2A4F33F4-56BD-4FA7-867D-28E07E9BC7A7}" destId="{82D24F5E-A47E-4A71-BBE1-EC9B10AF0D34}" srcOrd="0" destOrd="0" presId="urn:microsoft.com/office/officeart/2005/8/layout/hierarchy4"/>
    <dgm:cxn modelId="{A2ACD956-9568-4D60-81CE-F21F8A6EC569}" type="presOf" srcId="{4D208458-0F94-4181-8AB9-B33D317A9162}" destId="{D38BEE0F-7200-42B7-86FE-43F556189F91}" srcOrd="0" destOrd="0" presId="urn:microsoft.com/office/officeart/2005/8/layout/hierarchy4"/>
    <dgm:cxn modelId="{6047308D-223D-4047-BFCC-25010453DF5C}" type="presOf" srcId="{CD92B00A-1D0D-480B-8522-777B745A2582}" destId="{42F6D0B7-8C23-4E41-B457-7D034D1C593A}" srcOrd="0" destOrd="0" presId="urn:microsoft.com/office/officeart/2005/8/layout/hierarchy4"/>
    <dgm:cxn modelId="{B90C4195-3757-45BD-B0FC-AAE8C760FE96}" type="presOf" srcId="{695FB63B-8165-4B89-B377-6DB5A0E77EEB}" destId="{035C4775-14A4-4E4A-ABC2-71B4BF14ECAF}" srcOrd="0" destOrd="0" presId="urn:microsoft.com/office/officeart/2005/8/layout/hierarchy4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E73177F3-7009-4F7F-BAFE-46572B9CC3F7}" type="presOf" srcId="{2F5322F9-3288-49E3-ACD5-DB5EF33890D9}" destId="{A0D9B9C9-9BE6-400C-87E1-5200E4D62F41}" srcOrd="0" destOrd="0" presId="urn:microsoft.com/office/officeart/2005/8/layout/hierarchy4"/>
    <dgm:cxn modelId="{E7AB76FC-3A24-418B-A47C-5BEDF54D6B51}" srcId="{2F5322F9-3288-49E3-ACD5-DB5EF33890D9}" destId="{2A4F33F4-56BD-4FA7-867D-28E07E9BC7A7}" srcOrd="1" destOrd="0" parTransId="{146B3792-1D5C-4A98-A9A3-9A34ED4C7B14}" sibTransId="{8FFB6056-1912-493B-B205-55CDA52FAD11}"/>
    <dgm:cxn modelId="{DA1590FD-FD92-46FD-B338-32F1121014E4}" type="presParOf" srcId="{AF177C73-683C-4CE8-8C87-A29DD96F0EB1}" destId="{C2B4AD05-4669-4325-B2EC-D68C7847778E}" srcOrd="0" destOrd="0" presId="urn:microsoft.com/office/officeart/2005/8/layout/hierarchy4"/>
    <dgm:cxn modelId="{D1E8F3A6-ABBF-4532-A22E-02BE66E4686C}" type="presParOf" srcId="{C2B4AD05-4669-4325-B2EC-D68C7847778E}" destId="{A0D9B9C9-9BE6-400C-87E1-5200E4D62F41}" srcOrd="0" destOrd="0" presId="urn:microsoft.com/office/officeart/2005/8/layout/hierarchy4"/>
    <dgm:cxn modelId="{1E4B218A-4F80-4153-B5B0-243D741B0ECE}" type="presParOf" srcId="{C2B4AD05-4669-4325-B2EC-D68C7847778E}" destId="{40AB5B60-F736-4A89-A97B-755B5D54720D}" srcOrd="1" destOrd="0" presId="urn:microsoft.com/office/officeart/2005/8/layout/hierarchy4"/>
    <dgm:cxn modelId="{97D39226-8C45-44F3-A3B5-F7CD9C714C37}" type="presParOf" srcId="{C2B4AD05-4669-4325-B2EC-D68C7847778E}" destId="{5709C586-0793-4A5F-BA1D-5D3F1C29BFE0}" srcOrd="2" destOrd="0" presId="urn:microsoft.com/office/officeart/2005/8/layout/hierarchy4"/>
    <dgm:cxn modelId="{434AF624-10B8-413B-BD9D-E59AE28D9ED2}" type="presParOf" srcId="{5709C586-0793-4A5F-BA1D-5D3F1C29BFE0}" destId="{C203536D-DF71-4256-A529-EEF89104B30F}" srcOrd="0" destOrd="0" presId="urn:microsoft.com/office/officeart/2005/8/layout/hierarchy4"/>
    <dgm:cxn modelId="{1B12D1DC-BA4E-4F07-A38C-C08F567138B9}" type="presParOf" srcId="{C203536D-DF71-4256-A529-EEF89104B30F}" destId="{531D9D7C-B7C2-4FF5-A4DE-35F2D1CB95F5}" srcOrd="0" destOrd="0" presId="urn:microsoft.com/office/officeart/2005/8/layout/hierarchy4"/>
    <dgm:cxn modelId="{4EA589E7-D0F1-4921-83CC-962FA1DB351C}" type="presParOf" srcId="{C203536D-DF71-4256-A529-EEF89104B30F}" destId="{15A75F48-EED1-4D6F-8B75-B6501AA65688}" srcOrd="1" destOrd="0" presId="urn:microsoft.com/office/officeart/2005/8/layout/hierarchy4"/>
    <dgm:cxn modelId="{7A2A7809-C2CB-4302-A7E1-9379B319C06A}" type="presParOf" srcId="{C203536D-DF71-4256-A529-EEF89104B30F}" destId="{14361527-0C07-4C7E-91E9-33AC791190AE}" srcOrd="2" destOrd="0" presId="urn:microsoft.com/office/officeart/2005/8/layout/hierarchy4"/>
    <dgm:cxn modelId="{979FF3AC-D9A3-4099-B900-329BE68092BD}" type="presParOf" srcId="{14361527-0C07-4C7E-91E9-33AC791190AE}" destId="{8063ECFC-469E-4C81-A3A2-D99E636071F7}" srcOrd="0" destOrd="0" presId="urn:microsoft.com/office/officeart/2005/8/layout/hierarchy4"/>
    <dgm:cxn modelId="{F30C31EC-1BDD-4B0C-BB84-61446705806B}" type="presParOf" srcId="{8063ECFC-469E-4C81-A3A2-D99E636071F7}" destId="{42F6D0B7-8C23-4E41-B457-7D034D1C593A}" srcOrd="0" destOrd="0" presId="urn:microsoft.com/office/officeart/2005/8/layout/hierarchy4"/>
    <dgm:cxn modelId="{6478D5B1-2EC3-49C9-ADA9-563958947EAA}" type="presParOf" srcId="{8063ECFC-469E-4C81-A3A2-D99E636071F7}" destId="{77A3C14A-BE21-4EA3-9520-2D16E770FA62}" srcOrd="1" destOrd="0" presId="urn:microsoft.com/office/officeart/2005/8/layout/hierarchy4"/>
    <dgm:cxn modelId="{EB0BEB7C-947D-4CBF-93F4-2DA887ED165E}" type="presParOf" srcId="{14361527-0C07-4C7E-91E9-33AC791190AE}" destId="{C9E620E0-513F-4D31-A50B-EB2288165F47}" srcOrd="1" destOrd="0" presId="urn:microsoft.com/office/officeart/2005/8/layout/hierarchy4"/>
    <dgm:cxn modelId="{2B386430-D312-45C5-AFA4-54F4D9236314}" type="presParOf" srcId="{14361527-0C07-4C7E-91E9-33AC791190AE}" destId="{BDC52FDB-7216-480F-96BB-9BCD7BF86664}" srcOrd="2" destOrd="0" presId="urn:microsoft.com/office/officeart/2005/8/layout/hierarchy4"/>
    <dgm:cxn modelId="{0E5B144C-1C08-49B1-BA25-4AA0841D0D4D}" type="presParOf" srcId="{BDC52FDB-7216-480F-96BB-9BCD7BF86664}" destId="{D38BEE0F-7200-42B7-86FE-43F556189F91}" srcOrd="0" destOrd="0" presId="urn:microsoft.com/office/officeart/2005/8/layout/hierarchy4"/>
    <dgm:cxn modelId="{C4448B3B-727E-4F15-AB4A-B26E9D9E8980}" type="presParOf" srcId="{BDC52FDB-7216-480F-96BB-9BCD7BF86664}" destId="{E92EB744-7A5C-4F21-BF2D-300ADF979AD7}" srcOrd="1" destOrd="0" presId="urn:microsoft.com/office/officeart/2005/8/layout/hierarchy4"/>
    <dgm:cxn modelId="{00A0812E-25AA-479B-80BA-5A92075FF326}" type="presParOf" srcId="{5709C586-0793-4A5F-BA1D-5D3F1C29BFE0}" destId="{3391E873-63F1-4B26-BE0A-925914CF3CEC}" srcOrd="1" destOrd="0" presId="urn:microsoft.com/office/officeart/2005/8/layout/hierarchy4"/>
    <dgm:cxn modelId="{6D3DF095-4657-41F6-A3B2-300D40C05220}" type="presParOf" srcId="{5709C586-0793-4A5F-BA1D-5D3F1C29BFE0}" destId="{E5C7103E-6D30-4CE2-B398-DB8C211674B0}" srcOrd="2" destOrd="0" presId="urn:microsoft.com/office/officeart/2005/8/layout/hierarchy4"/>
    <dgm:cxn modelId="{EFAEEB26-19C6-4707-87EE-4B7B07CBAECE}" type="presParOf" srcId="{E5C7103E-6D30-4CE2-B398-DB8C211674B0}" destId="{82D24F5E-A47E-4A71-BBE1-EC9B10AF0D34}" srcOrd="0" destOrd="0" presId="urn:microsoft.com/office/officeart/2005/8/layout/hierarchy4"/>
    <dgm:cxn modelId="{72179D61-69D3-452D-A5EF-97F751D6B6D2}" type="presParOf" srcId="{E5C7103E-6D30-4CE2-B398-DB8C211674B0}" destId="{D2FFBA7F-8D17-4D21-9129-002C18F8507A}" srcOrd="1" destOrd="0" presId="urn:microsoft.com/office/officeart/2005/8/layout/hierarchy4"/>
    <dgm:cxn modelId="{C1C86619-8004-4E17-A1CB-79E274FCEB30}" type="presParOf" srcId="{E5C7103E-6D30-4CE2-B398-DB8C211674B0}" destId="{0EB42544-6BA9-4B00-A9F0-162146843C83}" srcOrd="2" destOrd="0" presId="urn:microsoft.com/office/officeart/2005/8/layout/hierarchy4"/>
    <dgm:cxn modelId="{2F4B90EB-607C-48F3-8C70-2DA9A56AE671}" type="presParOf" srcId="{0EB42544-6BA9-4B00-A9F0-162146843C83}" destId="{2AF04BD8-A26A-49C2-98C5-ADABF5D81094}" srcOrd="0" destOrd="0" presId="urn:microsoft.com/office/officeart/2005/8/layout/hierarchy4"/>
    <dgm:cxn modelId="{8EDBC93B-F19B-4BF5-8AC3-87552E4D2998}" type="presParOf" srcId="{2AF04BD8-A26A-49C2-98C5-ADABF5D81094}" destId="{035C4775-14A4-4E4A-ABC2-71B4BF14ECAF}" srcOrd="0" destOrd="0" presId="urn:microsoft.com/office/officeart/2005/8/layout/hierarchy4"/>
    <dgm:cxn modelId="{C5C9E82A-8FCC-4897-AC8A-10AC0110FF47}" type="presParOf" srcId="{2AF04BD8-A26A-49C2-98C5-ADABF5D81094}" destId="{7EC6FD2D-4881-4943-B121-76FA558229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Bad Levelling Gear (25% </a:t>
          </a:r>
          <a:r>
            <a:rPr lang="en-US" dirty="0" err="1"/>
            <a:t>movespeed</a:t>
          </a:r>
          <a:r>
            <a:rPr lang="en-US" dirty="0"/>
            <a:t>, some life/resists)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/>
            <a:t>30% </a:t>
          </a:r>
          <a:r>
            <a:rPr lang="en-US" dirty="0" err="1"/>
            <a:t>movespeed</a:t>
          </a:r>
          <a:r>
            <a:rPr lang="en-US" dirty="0"/>
            <a:t>, spell suppression, life</a:t>
          </a:r>
          <a:endParaRPr lang="en-AU" dirty="0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/>
            <a:t>CORRECTION: DON’T USE </a:t>
          </a:r>
          <a:r>
            <a:rPr lang="en-US" dirty="0" err="1"/>
            <a:t>Voidwalker</a:t>
          </a:r>
          <a:r>
            <a:rPr lang="en-US"/>
            <a:t> (vid </a:t>
          </a:r>
          <a:r>
            <a:rPr lang="en-US" dirty="0"/>
            <a:t>is wrong)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/>
            <a:t>(Elevated) Hunter Pierce boots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 err="1"/>
            <a:t>Atziri’s</a:t>
          </a:r>
          <a:r>
            <a:rPr lang="en-US" dirty="0"/>
            <a:t> Step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/>
            <a:t>Enchanted, corrupted </a:t>
          </a:r>
          <a:r>
            <a:rPr lang="en-US" dirty="0" err="1"/>
            <a:t>Atziri’s</a:t>
          </a:r>
          <a:r>
            <a:rPr lang="en-US" dirty="0"/>
            <a:t> Step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D58B97DF-8A88-4072-AE22-174C484A152E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28BBD1-9557-4C1C-B5FD-D21D3A0068CD}" type="pres">
      <dgm:prSet presAssocID="{2F5322F9-3288-49E3-ACD5-DB5EF33890D9}" presName="vertOne" presStyleCnt="0"/>
      <dgm:spPr/>
    </dgm:pt>
    <dgm:pt modelId="{28D51EFA-1584-4528-9191-38E2DFDF1077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DF814618-6106-436D-94AE-6F89254F16D5}" type="pres">
      <dgm:prSet presAssocID="{2F5322F9-3288-49E3-ACD5-DB5EF33890D9}" presName="parTransOne" presStyleCnt="0"/>
      <dgm:spPr/>
    </dgm:pt>
    <dgm:pt modelId="{5C6030FE-75B5-47F3-940E-44B8439BDAAB}" type="pres">
      <dgm:prSet presAssocID="{2F5322F9-3288-49E3-ACD5-DB5EF33890D9}" presName="horzOne" presStyleCnt="0"/>
      <dgm:spPr/>
    </dgm:pt>
    <dgm:pt modelId="{876D830D-390B-4FC1-9956-2895A5431755}" type="pres">
      <dgm:prSet presAssocID="{1752018B-19B6-46FD-8994-8ADA221F9C42}" presName="vertTwo" presStyleCnt="0"/>
      <dgm:spPr/>
    </dgm:pt>
    <dgm:pt modelId="{9B28755C-1E08-4ACB-8CEB-0E6164BF3508}" type="pres">
      <dgm:prSet presAssocID="{1752018B-19B6-46FD-8994-8ADA221F9C42}" presName="txTwo" presStyleLbl="node2" presStyleIdx="0" presStyleCnt="2">
        <dgm:presLayoutVars>
          <dgm:chPref val="3"/>
        </dgm:presLayoutVars>
      </dgm:prSet>
      <dgm:spPr/>
    </dgm:pt>
    <dgm:pt modelId="{DC6E52E1-91FA-4A93-B6AF-71A4675C01D9}" type="pres">
      <dgm:prSet presAssocID="{1752018B-19B6-46FD-8994-8ADA221F9C42}" presName="parTransTwo" presStyleCnt="0"/>
      <dgm:spPr/>
    </dgm:pt>
    <dgm:pt modelId="{4066F383-D20D-437A-AC34-C404EBFE56AC}" type="pres">
      <dgm:prSet presAssocID="{1752018B-19B6-46FD-8994-8ADA221F9C42}" presName="horzTwo" presStyleCnt="0"/>
      <dgm:spPr/>
    </dgm:pt>
    <dgm:pt modelId="{82AD81B1-3CA7-43F6-BA69-105C55FC0F27}" type="pres">
      <dgm:prSet presAssocID="{CD92B00A-1D0D-480B-8522-777B745A2582}" presName="vertThree" presStyleCnt="0"/>
      <dgm:spPr/>
    </dgm:pt>
    <dgm:pt modelId="{25C5DADC-E63B-47BC-8600-373675CD680D}" type="pres">
      <dgm:prSet presAssocID="{CD92B00A-1D0D-480B-8522-777B745A2582}" presName="txThree" presStyleLbl="node3" presStyleIdx="0" presStyleCnt="3">
        <dgm:presLayoutVars>
          <dgm:chPref val="3"/>
        </dgm:presLayoutVars>
      </dgm:prSet>
      <dgm:spPr/>
    </dgm:pt>
    <dgm:pt modelId="{C638298C-63C9-4167-93E1-0F3BFA8ECC60}" type="pres">
      <dgm:prSet presAssocID="{CD92B00A-1D0D-480B-8522-777B745A2582}" presName="horzThree" presStyleCnt="0"/>
      <dgm:spPr/>
    </dgm:pt>
    <dgm:pt modelId="{8F835BB0-9A88-4B9D-837F-5E2E668DB524}" type="pres">
      <dgm:prSet presAssocID="{694100CC-7CD5-4420-B6C8-ACA997F98669}" presName="sibSpaceThree" presStyleCnt="0"/>
      <dgm:spPr/>
    </dgm:pt>
    <dgm:pt modelId="{1D083778-BED8-48CD-AA1D-880DB5DFAB9D}" type="pres">
      <dgm:prSet presAssocID="{4D208458-0F94-4181-8AB9-B33D317A9162}" presName="vertThree" presStyleCnt="0"/>
      <dgm:spPr/>
    </dgm:pt>
    <dgm:pt modelId="{2BFD8967-52AD-4D42-B74F-E82D54C70F81}" type="pres">
      <dgm:prSet presAssocID="{4D208458-0F94-4181-8AB9-B33D317A9162}" presName="txThree" presStyleLbl="node3" presStyleIdx="1" presStyleCnt="3">
        <dgm:presLayoutVars>
          <dgm:chPref val="3"/>
        </dgm:presLayoutVars>
      </dgm:prSet>
      <dgm:spPr/>
    </dgm:pt>
    <dgm:pt modelId="{DFC4EA32-7926-4A80-B6C9-9A0AAB1C69C3}" type="pres">
      <dgm:prSet presAssocID="{4D208458-0F94-4181-8AB9-B33D317A9162}" presName="horzThree" presStyleCnt="0"/>
      <dgm:spPr/>
    </dgm:pt>
    <dgm:pt modelId="{62D5CB16-2C9E-4812-84C1-0F6BECC9E257}" type="pres">
      <dgm:prSet presAssocID="{19B25BED-0DD0-4DDB-8725-35D243ACB35E}" presName="sibSpaceTwo" presStyleCnt="0"/>
      <dgm:spPr/>
    </dgm:pt>
    <dgm:pt modelId="{BA55B8A1-9279-4DAA-A074-24728909BF68}" type="pres">
      <dgm:prSet presAssocID="{2A4F33F4-56BD-4FA7-867D-28E07E9BC7A7}" presName="vertTwo" presStyleCnt="0"/>
      <dgm:spPr/>
    </dgm:pt>
    <dgm:pt modelId="{1C243770-2F6F-45F7-A19B-1C9A43DD2532}" type="pres">
      <dgm:prSet presAssocID="{2A4F33F4-56BD-4FA7-867D-28E07E9BC7A7}" presName="txTwo" presStyleLbl="node2" presStyleIdx="1" presStyleCnt="2">
        <dgm:presLayoutVars>
          <dgm:chPref val="3"/>
        </dgm:presLayoutVars>
      </dgm:prSet>
      <dgm:spPr/>
    </dgm:pt>
    <dgm:pt modelId="{FFBFECC9-D948-4DD6-8F4E-4F0DB81F6ECD}" type="pres">
      <dgm:prSet presAssocID="{2A4F33F4-56BD-4FA7-867D-28E07E9BC7A7}" presName="parTransTwo" presStyleCnt="0"/>
      <dgm:spPr/>
    </dgm:pt>
    <dgm:pt modelId="{28359524-861E-402B-9D6A-0AFCEFE2F1AE}" type="pres">
      <dgm:prSet presAssocID="{2A4F33F4-56BD-4FA7-867D-28E07E9BC7A7}" presName="horzTwo" presStyleCnt="0"/>
      <dgm:spPr/>
    </dgm:pt>
    <dgm:pt modelId="{3BD567FA-50C5-4BE7-929D-504EDB1EA497}" type="pres">
      <dgm:prSet presAssocID="{695FB63B-8165-4B89-B377-6DB5A0E77EEB}" presName="vertThree" presStyleCnt="0"/>
      <dgm:spPr/>
    </dgm:pt>
    <dgm:pt modelId="{D0C6FE0E-1682-40E2-9981-8895DF211D19}" type="pres">
      <dgm:prSet presAssocID="{695FB63B-8165-4B89-B377-6DB5A0E77EEB}" presName="txThree" presStyleLbl="node3" presStyleIdx="2" presStyleCnt="3">
        <dgm:presLayoutVars>
          <dgm:chPref val="3"/>
        </dgm:presLayoutVars>
      </dgm:prSet>
      <dgm:spPr/>
    </dgm:pt>
    <dgm:pt modelId="{85A3CF47-3007-4227-BB65-D5F9793AFB7A}" type="pres">
      <dgm:prSet presAssocID="{695FB63B-8165-4B89-B377-6DB5A0E77EEB}" presName="horzThree" presStyleCnt="0"/>
      <dgm:spPr/>
    </dgm:pt>
  </dgm:ptLst>
  <dgm:cxnLst>
    <dgm:cxn modelId="{8CD0AD0D-55F5-4B06-8110-D32E2EA876D0}" srcId="{2F5322F9-3288-49E3-ACD5-DB5EF33890D9}" destId="{1752018B-19B6-46FD-8994-8ADA221F9C42}" srcOrd="0" destOrd="0" parTransId="{CA8BCEFE-2471-4EA3-9B6D-9EF0C5EC97C1}" sibTransId="{19B25BED-0DD0-4DDB-8725-35D243ACB35E}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BAAAF854-1247-4260-AEA5-32622E9E5929}" type="presOf" srcId="{CD92B00A-1D0D-480B-8522-777B745A2582}" destId="{25C5DADC-E63B-47BC-8600-373675CD680D}" srcOrd="0" destOrd="0" presId="urn:microsoft.com/office/officeart/2005/8/layout/hierarchy4"/>
    <dgm:cxn modelId="{ADF08C56-91DF-4F43-BDD6-39F8508BE738}" type="presOf" srcId="{60779EBC-81E9-4BB5-AD09-2B9AB9A4DCFA}" destId="{D58B97DF-8A88-4072-AE22-174C484A152E}" srcOrd="0" destOrd="0" presId="urn:microsoft.com/office/officeart/2005/8/layout/hierarchy4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DAB910A6-1E7F-4D5F-B714-15C49BD2F428}" type="presOf" srcId="{4D208458-0F94-4181-8AB9-B33D317A9162}" destId="{2BFD8967-52AD-4D42-B74F-E82D54C70F81}" srcOrd="0" destOrd="0" presId="urn:microsoft.com/office/officeart/2005/8/layout/hierarchy4"/>
    <dgm:cxn modelId="{662B7AAF-B8AB-448E-B176-4E9BEF63FC16}" type="presOf" srcId="{1752018B-19B6-46FD-8994-8ADA221F9C42}" destId="{9B28755C-1E08-4ACB-8CEB-0E6164BF3508}" srcOrd="0" destOrd="0" presId="urn:microsoft.com/office/officeart/2005/8/layout/hierarchy4"/>
    <dgm:cxn modelId="{BD4CADBA-2594-4CD5-9093-976BB03AC886}" type="presOf" srcId="{2F5322F9-3288-49E3-ACD5-DB5EF33890D9}" destId="{28D51EFA-1584-4528-9191-38E2DFDF1077}" srcOrd="0" destOrd="0" presId="urn:microsoft.com/office/officeart/2005/8/layout/hierarchy4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82CF03F4-FA92-4D4A-B340-FA1118D6CBD9}" type="presOf" srcId="{2A4F33F4-56BD-4FA7-867D-28E07E9BC7A7}" destId="{1C243770-2F6F-45F7-A19B-1C9A43DD2532}" srcOrd="0" destOrd="0" presId="urn:microsoft.com/office/officeart/2005/8/layout/hierarchy4"/>
    <dgm:cxn modelId="{E7AB76FC-3A24-418B-A47C-5BEDF54D6B51}" srcId="{2F5322F9-3288-49E3-ACD5-DB5EF33890D9}" destId="{2A4F33F4-56BD-4FA7-867D-28E07E9BC7A7}" srcOrd="1" destOrd="0" parTransId="{146B3792-1D5C-4A98-A9A3-9A34ED4C7B14}" sibTransId="{8FFB6056-1912-493B-B205-55CDA52FAD11}"/>
    <dgm:cxn modelId="{65E30DFE-6A8A-4DDC-BB66-3CBA095276FD}" type="presOf" srcId="{695FB63B-8165-4B89-B377-6DB5A0E77EEB}" destId="{D0C6FE0E-1682-40E2-9981-8895DF211D19}" srcOrd="0" destOrd="0" presId="urn:microsoft.com/office/officeart/2005/8/layout/hierarchy4"/>
    <dgm:cxn modelId="{43778ABE-44AF-4797-9092-15D0F6A88D75}" type="presParOf" srcId="{D58B97DF-8A88-4072-AE22-174C484A152E}" destId="{8828BBD1-9557-4C1C-B5FD-D21D3A0068CD}" srcOrd="0" destOrd="0" presId="urn:microsoft.com/office/officeart/2005/8/layout/hierarchy4"/>
    <dgm:cxn modelId="{9069ED70-DDAA-4050-B349-E39359BDA5B0}" type="presParOf" srcId="{8828BBD1-9557-4C1C-B5FD-D21D3A0068CD}" destId="{28D51EFA-1584-4528-9191-38E2DFDF1077}" srcOrd="0" destOrd="0" presId="urn:microsoft.com/office/officeart/2005/8/layout/hierarchy4"/>
    <dgm:cxn modelId="{926AF0BA-0E91-4A40-A133-BABA30A207AD}" type="presParOf" srcId="{8828BBD1-9557-4C1C-B5FD-D21D3A0068CD}" destId="{DF814618-6106-436D-94AE-6F89254F16D5}" srcOrd="1" destOrd="0" presId="urn:microsoft.com/office/officeart/2005/8/layout/hierarchy4"/>
    <dgm:cxn modelId="{C808F790-4C78-4AC3-9F3D-F3FA586BF5F2}" type="presParOf" srcId="{8828BBD1-9557-4C1C-B5FD-D21D3A0068CD}" destId="{5C6030FE-75B5-47F3-940E-44B8439BDAAB}" srcOrd="2" destOrd="0" presId="urn:microsoft.com/office/officeart/2005/8/layout/hierarchy4"/>
    <dgm:cxn modelId="{BE7C9C8D-CA8E-4E5F-ADAE-3677163B7906}" type="presParOf" srcId="{5C6030FE-75B5-47F3-940E-44B8439BDAAB}" destId="{876D830D-390B-4FC1-9956-2895A5431755}" srcOrd="0" destOrd="0" presId="urn:microsoft.com/office/officeart/2005/8/layout/hierarchy4"/>
    <dgm:cxn modelId="{094B7086-A1D3-412A-A170-A0A2ED0AE83B}" type="presParOf" srcId="{876D830D-390B-4FC1-9956-2895A5431755}" destId="{9B28755C-1E08-4ACB-8CEB-0E6164BF3508}" srcOrd="0" destOrd="0" presId="urn:microsoft.com/office/officeart/2005/8/layout/hierarchy4"/>
    <dgm:cxn modelId="{80CA2CBF-0314-43AB-BC0A-BB5FCFD31A4D}" type="presParOf" srcId="{876D830D-390B-4FC1-9956-2895A5431755}" destId="{DC6E52E1-91FA-4A93-B6AF-71A4675C01D9}" srcOrd="1" destOrd="0" presId="urn:microsoft.com/office/officeart/2005/8/layout/hierarchy4"/>
    <dgm:cxn modelId="{765C5424-9DAF-4A69-963F-AE1298A558B0}" type="presParOf" srcId="{876D830D-390B-4FC1-9956-2895A5431755}" destId="{4066F383-D20D-437A-AC34-C404EBFE56AC}" srcOrd="2" destOrd="0" presId="urn:microsoft.com/office/officeart/2005/8/layout/hierarchy4"/>
    <dgm:cxn modelId="{E3060C02-6437-4E01-982C-1DC2149A05EE}" type="presParOf" srcId="{4066F383-D20D-437A-AC34-C404EBFE56AC}" destId="{82AD81B1-3CA7-43F6-BA69-105C55FC0F27}" srcOrd="0" destOrd="0" presId="urn:microsoft.com/office/officeart/2005/8/layout/hierarchy4"/>
    <dgm:cxn modelId="{137F0411-CDEE-4E4D-955A-CFE2FB134498}" type="presParOf" srcId="{82AD81B1-3CA7-43F6-BA69-105C55FC0F27}" destId="{25C5DADC-E63B-47BC-8600-373675CD680D}" srcOrd="0" destOrd="0" presId="urn:microsoft.com/office/officeart/2005/8/layout/hierarchy4"/>
    <dgm:cxn modelId="{67281A2D-D818-464C-AD35-B63F10A5E78F}" type="presParOf" srcId="{82AD81B1-3CA7-43F6-BA69-105C55FC0F27}" destId="{C638298C-63C9-4167-93E1-0F3BFA8ECC60}" srcOrd="1" destOrd="0" presId="urn:microsoft.com/office/officeart/2005/8/layout/hierarchy4"/>
    <dgm:cxn modelId="{B240D1A1-1571-4384-B1F4-0414CCF3A2BF}" type="presParOf" srcId="{4066F383-D20D-437A-AC34-C404EBFE56AC}" destId="{8F835BB0-9A88-4B9D-837F-5E2E668DB524}" srcOrd="1" destOrd="0" presId="urn:microsoft.com/office/officeart/2005/8/layout/hierarchy4"/>
    <dgm:cxn modelId="{10015078-6995-4CE7-85A7-9CE6EEA07B58}" type="presParOf" srcId="{4066F383-D20D-437A-AC34-C404EBFE56AC}" destId="{1D083778-BED8-48CD-AA1D-880DB5DFAB9D}" srcOrd="2" destOrd="0" presId="urn:microsoft.com/office/officeart/2005/8/layout/hierarchy4"/>
    <dgm:cxn modelId="{4B0DC2ED-1332-4402-AE2C-A080C0D8EA20}" type="presParOf" srcId="{1D083778-BED8-48CD-AA1D-880DB5DFAB9D}" destId="{2BFD8967-52AD-4D42-B74F-E82D54C70F81}" srcOrd="0" destOrd="0" presId="urn:microsoft.com/office/officeart/2005/8/layout/hierarchy4"/>
    <dgm:cxn modelId="{E5EAC28B-23F3-4691-B64E-13EEEF056E9B}" type="presParOf" srcId="{1D083778-BED8-48CD-AA1D-880DB5DFAB9D}" destId="{DFC4EA32-7926-4A80-B6C9-9A0AAB1C69C3}" srcOrd="1" destOrd="0" presId="urn:microsoft.com/office/officeart/2005/8/layout/hierarchy4"/>
    <dgm:cxn modelId="{92B11406-2883-4630-96DD-7A3C25A954AF}" type="presParOf" srcId="{5C6030FE-75B5-47F3-940E-44B8439BDAAB}" destId="{62D5CB16-2C9E-4812-84C1-0F6BECC9E257}" srcOrd="1" destOrd="0" presId="urn:microsoft.com/office/officeart/2005/8/layout/hierarchy4"/>
    <dgm:cxn modelId="{4B5964FA-F81C-44E2-B6FB-4ACB9198DB57}" type="presParOf" srcId="{5C6030FE-75B5-47F3-940E-44B8439BDAAB}" destId="{BA55B8A1-9279-4DAA-A074-24728909BF68}" srcOrd="2" destOrd="0" presId="urn:microsoft.com/office/officeart/2005/8/layout/hierarchy4"/>
    <dgm:cxn modelId="{BC0D1D36-E7E6-4554-B58C-679A676AC7A8}" type="presParOf" srcId="{BA55B8A1-9279-4DAA-A074-24728909BF68}" destId="{1C243770-2F6F-45F7-A19B-1C9A43DD2532}" srcOrd="0" destOrd="0" presId="urn:microsoft.com/office/officeart/2005/8/layout/hierarchy4"/>
    <dgm:cxn modelId="{5C8D8980-81DD-43E8-9E33-AA4B7AA04C7B}" type="presParOf" srcId="{BA55B8A1-9279-4DAA-A074-24728909BF68}" destId="{FFBFECC9-D948-4DD6-8F4E-4F0DB81F6ECD}" srcOrd="1" destOrd="0" presId="urn:microsoft.com/office/officeart/2005/8/layout/hierarchy4"/>
    <dgm:cxn modelId="{D37C2927-74DE-4AFF-AEEE-2D8E305600C6}" type="presParOf" srcId="{BA55B8A1-9279-4DAA-A074-24728909BF68}" destId="{28359524-861E-402B-9D6A-0AFCEFE2F1AE}" srcOrd="2" destOrd="0" presId="urn:microsoft.com/office/officeart/2005/8/layout/hierarchy4"/>
    <dgm:cxn modelId="{01EF84F2-58DA-45DD-9180-E4ADBF4D5255}" type="presParOf" srcId="{28359524-861E-402B-9D6A-0AFCEFE2F1AE}" destId="{3BD567FA-50C5-4BE7-929D-504EDB1EA497}" srcOrd="0" destOrd="0" presId="urn:microsoft.com/office/officeart/2005/8/layout/hierarchy4"/>
    <dgm:cxn modelId="{7A9DB951-769B-4639-ACDC-416069BD6B1B}" type="presParOf" srcId="{3BD567FA-50C5-4BE7-929D-504EDB1EA497}" destId="{D0C6FE0E-1682-40E2-9981-8895DF211D19}" srcOrd="0" destOrd="0" presId="urn:microsoft.com/office/officeart/2005/8/layout/hierarchy4"/>
    <dgm:cxn modelId="{6F0CBC18-242E-48AD-936D-A4F0A20C1517}" type="presParOf" srcId="{3BD567FA-50C5-4BE7-929D-504EDB1EA497}" destId="{85A3CF47-3007-4227-BB65-D5F9793AFB7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Bad Levelling 4 or 5 link (life/resists/suppression)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 err="1"/>
            <a:t>Shadowstitch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 err="1"/>
            <a:t>Influnced</a:t>
          </a:r>
          <a:r>
            <a:rPr lang="en-US" dirty="0"/>
            <a:t> 6L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/>
            <a:t>Tabula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/>
            <a:t>Skin of the Loyal/Lords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 err="1"/>
            <a:t>Div</a:t>
          </a:r>
          <a:r>
            <a:rPr lang="en-US" dirty="0"/>
            <a:t> card 6L (The Sacrifice, Dapper Prodigy </a:t>
          </a:r>
          <a:r>
            <a:rPr lang="en-US" dirty="0" err="1"/>
            <a:t>etc</a:t>
          </a:r>
          <a:r>
            <a:rPr lang="en-US" dirty="0"/>
            <a:t>)</a:t>
          </a:r>
          <a:endParaRPr lang="en-AU" dirty="0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FFA25CBF-C827-44EA-BF51-9192860B4716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93D1B6-AD70-4311-8558-D90F614DDE36}" type="pres">
      <dgm:prSet presAssocID="{2F5322F9-3288-49E3-ACD5-DB5EF33890D9}" presName="vertOne" presStyleCnt="0"/>
      <dgm:spPr/>
    </dgm:pt>
    <dgm:pt modelId="{0042B1F4-AD8F-4B43-BB4B-330A576D7E7C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323FBB46-DF4F-44C2-8C71-603C53C15C9E}" type="pres">
      <dgm:prSet presAssocID="{2F5322F9-3288-49E3-ACD5-DB5EF33890D9}" presName="parTransOne" presStyleCnt="0"/>
      <dgm:spPr/>
    </dgm:pt>
    <dgm:pt modelId="{35E99A1F-C665-435A-B8D4-39AC6419F892}" type="pres">
      <dgm:prSet presAssocID="{2F5322F9-3288-49E3-ACD5-DB5EF33890D9}" presName="horzOne" presStyleCnt="0"/>
      <dgm:spPr/>
    </dgm:pt>
    <dgm:pt modelId="{6A28BC8F-C921-4158-99DB-11D1768804B6}" type="pres">
      <dgm:prSet presAssocID="{2A4F33F4-56BD-4FA7-867D-28E07E9BC7A7}" presName="vertTwo" presStyleCnt="0"/>
      <dgm:spPr/>
    </dgm:pt>
    <dgm:pt modelId="{4809B1B4-DC1B-4DED-8897-090C8D141BCD}" type="pres">
      <dgm:prSet presAssocID="{2A4F33F4-56BD-4FA7-867D-28E07E9BC7A7}" presName="txTwo" presStyleLbl="node2" presStyleIdx="0" presStyleCnt="2">
        <dgm:presLayoutVars>
          <dgm:chPref val="3"/>
        </dgm:presLayoutVars>
      </dgm:prSet>
      <dgm:spPr/>
    </dgm:pt>
    <dgm:pt modelId="{4D47651A-1CF6-4325-B270-59D4F6EDCE1A}" type="pres">
      <dgm:prSet presAssocID="{2A4F33F4-56BD-4FA7-867D-28E07E9BC7A7}" presName="parTransTwo" presStyleCnt="0"/>
      <dgm:spPr/>
    </dgm:pt>
    <dgm:pt modelId="{21121E33-14B7-4A7C-8D4A-44EF9BF2D969}" type="pres">
      <dgm:prSet presAssocID="{2A4F33F4-56BD-4FA7-867D-28E07E9BC7A7}" presName="horzTwo" presStyleCnt="0"/>
      <dgm:spPr/>
    </dgm:pt>
    <dgm:pt modelId="{D400594C-2C99-459C-A5E6-3AF0ADF73D55}" type="pres">
      <dgm:prSet presAssocID="{695FB63B-8165-4B89-B377-6DB5A0E77EEB}" presName="vertThree" presStyleCnt="0"/>
      <dgm:spPr/>
    </dgm:pt>
    <dgm:pt modelId="{2206B2FC-593B-4284-B51B-F65C0B26A414}" type="pres">
      <dgm:prSet presAssocID="{695FB63B-8165-4B89-B377-6DB5A0E77EEB}" presName="txThree" presStyleLbl="node3" presStyleIdx="0" presStyleCnt="3">
        <dgm:presLayoutVars>
          <dgm:chPref val="3"/>
        </dgm:presLayoutVars>
      </dgm:prSet>
      <dgm:spPr/>
    </dgm:pt>
    <dgm:pt modelId="{60A68D5E-1515-4F85-8BBA-D11C400821A2}" type="pres">
      <dgm:prSet presAssocID="{695FB63B-8165-4B89-B377-6DB5A0E77EEB}" presName="horzThree" presStyleCnt="0"/>
      <dgm:spPr/>
    </dgm:pt>
    <dgm:pt modelId="{BE9BA856-434D-4D2F-BC52-9A5300F6F064}" type="pres">
      <dgm:prSet presAssocID="{8FFB6056-1912-493B-B205-55CDA52FAD11}" presName="sibSpaceTwo" presStyleCnt="0"/>
      <dgm:spPr/>
    </dgm:pt>
    <dgm:pt modelId="{67A20D6D-C44F-4D38-9701-A49553B248B0}" type="pres">
      <dgm:prSet presAssocID="{1752018B-19B6-46FD-8994-8ADA221F9C42}" presName="vertTwo" presStyleCnt="0"/>
      <dgm:spPr/>
    </dgm:pt>
    <dgm:pt modelId="{6B96FE5E-8201-4580-A397-3EEBA5A3248A}" type="pres">
      <dgm:prSet presAssocID="{1752018B-19B6-46FD-8994-8ADA221F9C42}" presName="txTwo" presStyleLbl="node2" presStyleIdx="1" presStyleCnt="2">
        <dgm:presLayoutVars>
          <dgm:chPref val="3"/>
        </dgm:presLayoutVars>
      </dgm:prSet>
      <dgm:spPr/>
    </dgm:pt>
    <dgm:pt modelId="{BBE3D781-A2BD-4489-A428-32485496C2F8}" type="pres">
      <dgm:prSet presAssocID="{1752018B-19B6-46FD-8994-8ADA221F9C42}" presName="parTransTwo" presStyleCnt="0"/>
      <dgm:spPr/>
    </dgm:pt>
    <dgm:pt modelId="{3AAC3C4B-27B7-4369-AA12-190DE69981D8}" type="pres">
      <dgm:prSet presAssocID="{1752018B-19B6-46FD-8994-8ADA221F9C42}" presName="horzTwo" presStyleCnt="0"/>
      <dgm:spPr/>
    </dgm:pt>
    <dgm:pt modelId="{1CF77375-0ACE-401D-AF51-AF238E2337CC}" type="pres">
      <dgm:prSet presAssocID="{CD92B00A-1D0D-480B-8522-777B745A2582}" presName="vertThree" presStyleCnt="0"/>
      <dgm:spPr/>
    </dgm:pt>
    <dgm:pt modelId="{5155225C-C34E-466D-A8C5-8D902D8B53B7}" type="pres">
      <dgm:prSet presAssocID="{CD92B00A-1D0D-480B-8522-777B745A2582}" presName="txThree" presStyleLbl="node3" presStyleIdx="1" presStyleCnt="3">
        <dgm:presLayoutVars>
          <dgm:chPref val="3"/>
        </dgm:presLayoutVars>
      </dgm:prSet>
      <dgm:spPr/>
    </dgm:pt>
    <dgm:pt modelId="{206717A5-ECB9-4419-874D-63E3F4A5301D}" type="pres">
      <dgm:prSet presAssocID="{CD92B00A-1D0D-480B-8522-777B745A2582}" presName="horzThree" presStyleCnt="0"/>
      <dgm:spPr/>
    </dgm:pt>
    <dgm:pt modelId="{94CF2D39-3C4E-47A2-85F6-3EAB31C2FE5A}" type="pres">
      <dgm:prSet presAssocID="{694100CC-7CD5-4420-B6C8-ACA997F98669}" presName="sibSpaceThree" presStyleCnt="0"/>
      <dgm:spPr/>
    </dgm:pt>
    <dgm:pt modelId="{7043C645-BE65-471E-A724-3EC79BF082D8}" type="pres">
      <dgm:prSet presAssocID="{4D208458-0F94-4181-8AB9-B33D317A9162}" presName="vertThree" presStyleCnt="0"/>
      <dgm:spPr/>
    </dgm:pt>
    <dgm:pt modelId="{7BEB7EF2-06D4-4AD4-88C6-05B018F21F77}" type="pres">
      <dgm:prSet presAssocID="{4D208458-0F94-4181-8AB9-B33D317A9162}" presName="txThree" presStyleLbl="node3" presStyleIdx="2" presStyleCnt="3">
        <dgm:presLayoutVars>
          <dgm:chPref val="3"/>
        </dgm:presLayoutVars>
      </dgm:prSet>
      <dgm:spPr/>
    </dgm:pt>
    <dgm:pt modelId="{5803D445-1313-4118-AEBE-C15153F420F2}" type="pres">
      <dgm:prSet presAssocID="{4D208458-0F94-4181-8AB9-B33D317A9162}" presName="horzThree" presStyleCnt="0"/>
      <dgm:spPr/>
    </dgm:pt>
  </dgm:ptLst>
  <dgm:cxnLst>
    <dgm:cxn modelId="{0B6EC800-3821-4CE9-BB2C-5D4E07D7DEEA}" type="presOf" srcId="{2F5322F9-3288-49E3-ACD5-DB5EF33890D9}" destId="{0042B1F4-AD8F-4B43-BB4B-330A576D7E7C}" srcOrd="0" destOrd="0" presId="urn:microsoft.com/office/officeart/2005/8/layout/hierarchy4"/>
    <dgm:cxn modelId="{8CD0AD0D-55F5-4B06-8110-D32E2EA876D0}" srcId="{2F5322F9-3288-49E3-ACD5-DB5EF33890D9}" destId="{1752018B-19B6-46FD-8994-8ADA221F9C42}" srcOrd="1" destOrd="0" parTransId="{CA8BCEFE-2471-4EA3-9B6D-9EF0C5EC97C1}" sibTransId="{19B25BED-0DD0-4DDB-8725-35D243ACB35E}"/>
    <dgm:cxn modelId="{D95CE338-AD63-4670-ADAF-69E7C9FD274F}" type="presOf" srcId="{60779EBC-81E9-4BB5-AD09-2B9AB9A4DCFA}" destId="{FFA25CBF-C827-44EA-BF51-9192860B4716}" srcOrd="0" destOrd="0" presId="urn:microsoft.com/office/officeart/2005/8/layout/hierarchy4"/>
    <dgm:cxn modelId="{52BF583C-7C2E-4132-988A-F6361C2E53AA}" type="presOf" srcId="{1752018B-19B6-46FD-8994-8ADA221F9C42}" destId="{6B96FE5E-8201-4580-A397-3EEBA5A3248A}" srcOrd="0" destOrd="0" presId="urn:microsoft.com/office/officeart/2005/8/layout/hierarchy4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00A9A078-1210-4B1A-AB32-16E128B59D79}" type="presOf" srcId="{2A4F33F4-56BD-4FA7-867D-28E07E9BC7A7}" destId="{4809B1B4-DC1B-4DED-8897-090C8D141BCD}" srcOrd="0" destOrd="0" presId="urn:microsoft.com/office/officeart/2005/8/layout/hierarchy4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D2AC90A5-F596-4ADC-98A9-71A607664DA9}" type="presOf" srcId="{695FB63B-8165-4B89-B377-6DB5A0E77EEB}" destId="{2206B2FC-593B-4284-B51B-F65C0B26A414}" srcOrd="0" destOrd="0" presId="urn:microsoft.com/office/officeart/2005/8/layout/hierarchy4"/>
    <dgm:cxn modelId="{1DE43CBA-5AD7-41A8-A7F7-35A888939565}" type="presOf" srcId="{4D208458-0F94-4181-8AB9-B33D317A9162}" destId="{7BEB7EF2-06D4-4AD4-88C6-05B018F21F77}" srcOrd="0" destOrd="0" presId="urn:microsoft.com/office/officeart/2005/8/layout/hierarchy4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4451A3D3-8D47-4793-9A6B-6E460864F880}" type="presOf" srcId="{CD92B00A-1D0D-480B-8522-777B745A2582}" destId="{5155225C-C34E-466D-A8C5-8D902D8B53B7}" srcOrd="0" destOrd="0" presId="urn:microsoft.com/office/officeart/2005/8/layout/hierarchy4"/>
    <dgm:cxn modelId="{E7AB76FC-3A24-418B-A47C-5BEDF54D6B51}" srcId="{2F5322F9-3288-49E3-ACD5-DB5EF33890D9}" destId="{2A4F33F4-56BD-4FA7-867D-28E07E9BC7A7}" srcOrd="0" destOrd="0" parTransId="{146B3792-1D5C-4A98-A9A3-9A34ED4C7B14}" sibTransId="{8FFB6056-1912-493B-B205-55CDA52FAD11}"/>
    <dgm:cxn modelId="{C0D90DA6-DFA7-4669-BB47-6E15E91E30D8}" type="presParOf" srcId="{FFA25CBF-C827-44EA-BF51-9192860B4716}" destId="{A893D1B6-AD70-4311-8558-D90F614DDE36}" srcOrd="0" destOrd="0" presId="urn:microsoft.com/office/officeart/2005/8/layout/hierarchy4"/>
    <dgm:cxn modelId="{3D1A2721-9316-4F06-A69B-637D73CFDC69}" type="presParOf" srcId="{A893D1B6-AD70-4311-8558-D90F614DDE36}" destId="{0042B1F4-AD8F-4B43-BB4B-330A576D7E7C}" srcOrd="0" destOrd="0" presId="urn:microsoft.com/office/officeart/2005/8/layout/hierarchy4"/>
    <dgm:cxn modelId="{8A0CB71A-549F-4768-8EEC-82AB15ADE378}" type="presParOf" srcId="{A893D1B6-AD70-4311-8558-D90F614DDE36}" destId="{323FBB46-DF4F-44C2-8C71-603C53C15C9E}" srcOrd="1" destOrd="0" presId="urn:microsoft.com/office/officeart/2005/8/layout/hierarchy4"/>
    <dgm:cxn modelId="{69DD2212-37A9-43B6-9BE9-14A95F45AB67}" type="presParOf" srcId="{A893D1B6-AD70-4311-8558-D90F614DDE36}" destId="{35E99A1F-C665-435A-B8D4-39AC6419F892}" srcOrd="2" destOrd="0" presId="urn:microsoft.com/office/officeart/2005/8/layout/hierarchy4"/>
    <dgm:cxn modelId="{B68FF424-5E29-49FA-921D-C5623315B3B3}" type="presParOf" srcId="{35E99A1F-C665-435A-B8D4-39AC6419F892}" destId="{6A28BC8F-C921-4158-99DB-11D1768804B6}" srcOrd="0" destOrd="0" presId="urn:microsoft.com/office/officeart/2005/8/layout/hierarchy4"/>
    <dgm:cxn modelId="{34CD32DA-7360-4CDE-B709-8C88AA5D1305}" type="presParOf" srcId="{6A28BC8F-C921-4158-99DB-11D1768804B6}" destId="{4809B1B4-DC1B-4DED-8897-090C8D141BCD}" srcOrd="0" destOrd="0" presId="urn:microsoft.com/office/officeart/2005/8/layout/hierarchy4"/>
    <dgm:cxn modelId="{7922DD93-336B-4E68-8C01-F132E880A42A}" type="presParOf" srcId="{6A28BC8F-C921-4158-99DB-11D1768804B6}" destId="{4D47651A-1CF6-4325-B270-59D4F6EDCE1A}" srcOrd="1" destOrd="0" presId="urn:microsoft.com/office/officeart/2005/8/layout/hierarchy4"/>
    <dgm:cxn modelId="{7D0A661C-1A29-4147-81B1-5A74712903AB}" type="presParOf" srcId="{6A28BC8F-C921-4158-99DB-11D1768804B6}" destId="{21121E33-14B7-4A7C-8D4A-44EF9BF2D969}" srcOrd="2" destOrd="0" presId="urn:microsoft.com/office/officeart/2005/8/layout/hierarchy4"/>
    <dgm:cxn modelId="{8FF02503-831E-4DD8-922D-0701E23F057C}" type="presParOf" srcId="{21121E33-14B7-4A7C-8D4A-44EF9BF2D969}" destId="{D400594C-2C99-459C-A5E6-3AF0ADF73D55}" srcOrd="0" destOrd="0" presId="urn:microsoft.com/office/officeart/2005/8/layout/hierarchy4"/>
    <dgm:cxn modelId="{06D8A3C2-E3B3-4E1D-B4EE-B96449DD571B}" type="presParOf" srcId="{D400594C-2C99-459C-A5E6-3AF0ADF73D55}" destId="{2206B2FC-593B-4284-B51B-F65C0B26A414}" srcOrd="0" destOrd="0" presId="urn:microsoft.com/office/officeart/2005/8/layout/hierarchy4"/>
    <dgm:cxn modelId="{EAE9A75E-9DFA-43E8-868E-18E7D86172A9}" type="presParOf" srcId="{D400594C-2C99-459C-A5E6-3AF0ADF73D55}" destId="{60A68D5E-1515-4F85-8BBA-D11C400821A2}" srcOrd="1" destOrd="0" presId="urn:microsoft.com/office/officeart/2005/8/layout/hierarchy4"/>
    <dgm:cxn modelId="{2260FC93-2F28-4EEB-8396-A6497A0E8796}" type="presParOf" srcId="{35E99A1F-C665-435A-B8D4-39AC6419F892}" destId="{BE9BA856-434D-4D2F-BC52-9A5300F6F064}" srcOrd="1" destOrd="0" presId="urn:microsoft.com/office/officeart/2005/8/layout/hierarchy4"/>
    <dgm:cxn modelId="{EBEDF09A-9A3D-405B-82BB-CBB343409CE5}" type="presParOf" srcId="{35E99A1F-C665-435A-B8D4-39AC6419F892}" destId="{67A20D6D-C44F-4D38-9701-A49553B248B0}" srcOrd="2" destOrd="0" presId="urn:microsoft.com/office/officeart/2005/8/layout/hierarchy4"/>
    <dgm:cxn modelId="{B474EF96-E311-4AF1-8990-48829A42A047}" type="presParOf" srcId="{67A20D6D-C44F-4D38-9701-A49553B248B0}" destId="{6B96FE5E-8201-4580-A397-3EEBA5A3248A}" srcOrd="0" destOrd="0" presId="urn:microsoft.com/office/officeart/2005/8/layout/hierarchy4"/>
    <dgm:cxn modelId="{79952524-DC5E-4B16-A6B5-0108055B486D}" type="presParOf" srcId="{67A20D6D-C44F-4D38-9701-A49553B248B0}" destId="{BBE3D781-A2BD-4489-A428-32485496C2F8}" srcOrd="1" destOrd="0" presId="urn:microsoft.com/office/officeart/2005/8/layout/hierarchy4"/>
    <dgm:cxn modelId="{49FF5C67-AD93-4FFA-A7E2-29895CB3F98D}" type="presParOf" srcId="{67A20D6D-C44F-4D38-9701-A49553B248B0}" destId="{3AAC3C4B-27B7-4369-AA12-190DE69981D8}" srcOrd="2" destOrd="0" presId="urn:microsoft.com/office/officeart/2005/8/layout/hierarchy4"/>
    <dgm:cxn modelId="{4BE10698-A761-4952-9D55-5F04C327C051}" type="presParOf" srcId="{3AAC3C4B-27B7-4369-AA12-190DE69981D8}" destId="{1CF77375-0ACE-401D-AF51-AF238E2337CC}" srcOrd="0" destOrd="0" presId="urn:microsoft.com/office/officeart/2005/8/layout/hierarchy4"/>
    <dgm:cxn modelId="{8BF47CA2-394F-4D99-ABD8-BE049689C120}" type="presParOf" srcId="{1CF77375-0ACE-401D-AF51-AF238E2337CC}" destId="{5155225C-C34E-466D-A8C5-8D902D8B53B7}" srcOrd="0" destOrd="0" presId="urn:microsoft.com/office/officeart/2005/8/layout/hierarchy4"/>
    <dgm:cxn modelId="{D4691F18-8030-42A9-A1FA-43CAFD498D73}" type="presParOf" srcId="{1CF77375-0ACE-401D-AF51-AF238E2337CC}" destId="{206717A5-ECB9-4419-874D-63E3F4A5301D}" srcOrd="1" destOrd="0" presId="urn:microsoft.com/office/officeart/2005/8/layout/hierarchy4"/>
    <dgm:cxn modelId="{7F2C7EDD-A94A-46AB-B53E-B0014C6A165D}" type="presParOf" srcId="{3AAC3C4B-27B7-4369-AA12-190DE69981D8}" destId="{94CF2D39-3C4E-47A2-85F6-3EAB31C2FE5A}" srcOrd="1" destOrd="0" presId="urn:microsoft.com/office/officeart/2005/8/layout/hierarchy4"/>
    <dgm:cxn modelId="{0CBB78B1-EDC6-4B42-BC7D-7CC313DAFCA7}" type="presParOf" srcId="{3AAC3C4B-27B7-4369-AA12-190DE69981D8}" destId="{7043C645-BE65-471E-A724-3EC79BF082D8}" srcOrd="2" destOrd="0" presId="urn:microsoft.com/office/officeart/2005/8/layout/hierarchy4"/>
    <dgm:cxn modelId="{A1302A94-4B0E-417C-BE30-1988312C88C6}" type="presParOf" srcId="{7043C645-BE65-471E-A724-3EC79BF082D8}" destId="{7BEB7EF2-06D4-4AD4-88C6-05B018F21F77}" srcOrd="0" destOrd="0" presId="urn:microsoft.com/office/officeart/2005/8/layout/hierarchy4"/>
    <dgm:cxn modelId="{8F01793C-8A4D-4AD5-9FD5-CEE4D1E7F70F}" type="presParOf" srcId="{7043C645-BE65-471E-A724-3EC79BF082D8}" destId="{5803D445-1313-4118-AEBE-C15153F420F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Bad Levelling Gear (life/resists/suppression)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/>
            <a:t>High evasion, suppression + resists (life a welcome bonus)</a:t>
          </a:r>
          <a:endParaRPr lang="en-AU" dirty="0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/>
            <a:t>…but it also has Shaper T1 reservation efficiency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/>
            <a:t>… but it also has Shaper ‘</a:t>
          </a:r>
          <a:r>
            <a:rPr lang="en-US" dirty="0" err="1"/>
            <a:t>lifegain</a:t>
          </a:r>
          <a:r>
            <a:rPr lang="en-US" dirty="0"/>
            <a:t> on block’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/>
            <a:t>Damage shield. Pure Int, spell damage rolls.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 err="1"/>
            <a:t>Atziri’s</a:t>
          </a:r>
          <a:r>
            <a:rPr lang="en-US" dirty="0"/>
            <a:t> Reflection (allows Coward’s Legacy shenanigans)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8A96286D-C4B2-49FD-98BC-8305F39F2989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BF76FED-AE95-4948-8A08-10D692BE4EC4}" type="pres">
      <dgm:prSet presAssocID="{2F5322F9-3288-49E3-ACD5-DB5EF33890D9}" presName="vertOne" presStyleCnt="0"/>
      <dgm:spPr/>
    </dgm:pt>
    <dgm:pt modelId="{F082EA23-F481-4EA7-9F18-AF408906665B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4D25A3D7-9933-4FB9-BEFA-F07E8E6CC8DD}" type="pres">
      <dgm:prSet presAssocID="{2F5322F9-3288-49E3-ACD5-DB5EF33890D9}" presName="parTransOne" presStyleCnt="0"/>
      <dgm:spPr/>
    </dgm:pt>
    <dgm:pt modelId="{6CCB5E40-9AD3-4A13-BFA0-0C2286F43E7C}" type="pres">
      <dgm:prSet presAssocID="{2F5322F9-3288-49E3-ACD5-DB5EF33890D9}" presName="horzOne" presStyleCnt="0"/>
      <dgm:spPr/>
    </dgm:pt>
    <dgm:pt modelId="{D3FF00C8-5F47-4587-9D36-5336C64CDA15}" type="pres">
      <dgm:prSet presAssocID="{1752018B-19B6-46FD-8994-8ADA221F9C42}" presName="vertTwo" presStyleCnt="0"/>
      <dgm:spPr/>
    </dgm:pt>
    <dgm:pt modelId="{E0FB8672-D091-4F3B-AC97-BD5F0FD8FC2C}" type="pres">
      <dgm:prSet presAssocID="{1752018B-19B6-46FD-8994-8ADA221F9C42}" presName="txTwo" presStyleLbl="node2" presStyleIdx="0" presStyleCnt="2">
        <dgm:presLayoutVars>
          <dgm:chPref val="3"/>
        </dgm:presLayoutVars>
      </dgm:prSet>
      <dgm:spPr/>
    </dgm:pt>
    <dgm:pt modelId="{95CCECF0-EDB9-4B02-9CF7-BA59F2502857}" type="pres">
      <dgm:prSet presAssocID="{1752018B-19B6-46FD-8994-8ADA221F9C42}" presName="parTransTwo" presStyleCnt="0"/>
      <dgm:spPr/>
    </dgm:pt>
    <dgm:pt modelId="{1946F941-2430-41E2-9CF5-B3319453C8BE}" type="pres">
      <dgm:prSet presAssocID="{1752018B-19B6-46FD-8994-8ADA221F9C42}" presName="horzTwo" presStyleCnt="0"/>
      <dgm:spPr/>
    </dgm:pt>
    <dgm:pt modelId="{DC3B1A56-0714-46AD-B0BB-287493CD81A4}" type="pres">
      <dgm:prSet presAssocID="{CD92B00A-1D0D-480B-8522-777B745A2582}" presName="vertThree" presStyleCnt="0"/>
      <dgm:spPr/>
    </dgm:pt>
    <dgm:pt modelId="{A5FF7FD3-8180-4AA0-94FB-EA67CCD5D612}" type="pres">
      <dgm:prSet presAssocID="{CD92B00A-1D0D-480B-8522-777B745A2582}" presName="txThree" presStyleLbl="node3" presStyleIdx="0" presStyleCnt="3">
        <dgm:presLayoutVars>
          <dgm:chPref val="3"/>
        </dgm:presLayoutVars>
      </dgm:prSet>
      <dgm:spPr/>
    </dgm:pt>
    <dgm:pt modelId="{ACE43B43-41B6-4683-8998-303989AD64D9}" type="pres">
      <dgm:prSet presAssocID="{CD92B00A-1D0D-480B-8522-777B745A2582}" presName="horzThree" presStyleCnt="0"/>
      <dgm:spPr/>
    </dgm:pt>
    <dgm:pt modelId="{73B0C819-C514-4BA7-B153-3821B5A2C552}" type="pres">
      <dgm:prSet presAssocID="{694100CC-7CD5-4420-B6C8-ACA997F98669}" presName="sibSpaceThree" presStyleCnt="0"/>
      <dgm:spPr/>
    </dgm:pt>
    <dgm:pt modelId="{BCF1B933-E249-43BC-A37C-D77C6770BA7A}" type="pres">
      <dgm:prSet presAssocID="{4D208458-0F94-4181-8AB9-B33D317A9162}" presName="vertThree" presStyleCnt="0"/>
      <dgm:spPr/>
    </dgm:pt>
    <dgm:pt modelId="{0FDA80B9-F784-4685-B4D4-C180935377DD}" type="pres">
      <dgm:prSet presAssocID="{4D208458-0F94-4181-8AB9-B33D317A9162}" presName="txThree" presStyleLbl="node3" presStyleIdx="1" presStyleCnt="3">
        <dgm:presLayoutVars>
          <dgm:chPref val="3"/>
        </dgm:presLayoutVars>
      </dgm:prSet>
      <dgm:spPr/>
    </dgm:pt>
    <dgm:pt modelId="{EB33D397-939A-4AD1-8238-95211EFD5242}" type="pres">
      <dgm:prSet presAssocID="{4D208458-0F94-4181-8AB9-B33D317A9162}" presName="horzThree" presStyleCnt="0"/>
      <dgm:spPr/>
    </dgm:pt>
    <dgm:pt modelId="{2D11EA29-EC1B-4F92-ACC0-6E54AAA3B831}" type="pres">
      <dgm:prSet presAssocID="{19B25BED-0DD0-4DDB-8725-35D243ACB35E}" presName="sibSpaceTwo" presStyleCnt="0"/>
      <dgm:spPr/>
    </dgm:pt>
    <dgm:pt modelId="{747DD904-85E7-4236-B6B3-98AC17DC3590}" type="pres">
      <dgm:prSet presAssocID="{2A4F33F4-56BD-4FA7-867D-28E07E9BC7A7}" presName="vertTwo" presStyleCnt="0"/>
      <dgm:spPr/>
    </dgm:pt>
    <dgm:pt modelId="{5D114D69-1445-4051-9718-0FD7C4B881AA}" type="pres">
      <dgm:prSet presAssocID="{2A4F33F4-56BD-4FA7-867D-28E07E9BC7A7}" presName="txTwo" presStyleLbl="node2" presStyleIdx="1" presStyleCnt="2">
        <dgm:presLayoutVars>
          <dgm:chPref val="3"/>
        </dgm:presLayoutVars>
      </dgm:prSet>
      <dgm:spPr/>
    </dgm:pt>
    <dgm:pt modelId="{7FB92A95-39F5-40B9-A4FC-42E4C20347A8}" type="pres">
      <dgm:prSet presAssocID="{2A4F33F4-56BD-4FA7-867D-28E07E9BC7A7}" presName="parTransTwo" presStyleCnt="0"/>
      <dgm:spPr/>
    </dgm:pt>
    <dgm:pt modelId="{B7C09F6B-BF15-42C6-814B-9B5297C71842}" type="pres">
      <dgm:prSet presAssocID="{2A4F33F4-56BD-4FA7-867D-28E07E9BC7A7}" presName="horzTwo" presStyleCnt="0"/>
      <dgm:spPr/>
    </dgm:pt>
    <dgm:pt modelId="{F822A2B8-D6B9-498D-8DE8-B7CF969A5868}" type="pres">
      <dgm:prSet presAssocID="{695FB63B-8165-4B89-B377-6DB5A0E77EEB}" presName="vertThree" presStyleCnt="0"/>
      <dgm:spPr/>
    </dgm:pt>
    <dgm:pt modelId="{384F59AA-9A19-4888-85FE-4269F131135A}" type="pres">
      <dgm:prSet presAssocID="{695FB63B-8165-4B89-B377-6DB5A0E77EEB}" presName="txThree" presStyleLbl="node3" presStyleIdx="2" presStyleCnt="3">
        <dgm:presLayoutVars>
          <dgm:chPref val="3"/>
        </dgm:presLayoutVars>
      </dgm:prSet>
      <dgm:spPr/>
    </dgm:pt>
    <dgm:pt modelId="{D29B4477-CF09-4EC8-BB1F-EDB0835B6CA2}" type="pres">
      <dgm:prSet presAssocID="{695FB63B-8165-4B89-B377-6DB5A0E77EEB}" presName="horzThree" presStyleCnt="0"/>
      <dgm:spPr/>
    </dgm:pt>
  </dgm:ptLst>
  <dgm:cxnLst>
    <dgm:cxn modelId="{61B1A40D-9B26-4032-B7DF-BC109BEDE2CB}" type="presOf" srcId="{4D208458-0F94-4181-8AB9-B33D317A9162}" destId="{0FDA80B9-F784-4685-B4D4-C180935377DD}" srcOrd="0" destOrd="0" presId="urn:microsoft.com/office/officeart/2005/8/layout/hierarchy4"/>
    <dgm:cxn modelId="{8CD0AD0D-55F5-4B06-8110-D32E2EA876D0}" srcId="{2F5322F9-3288-49E3-ACD5-DB5EF33890D9}" destId="{1752018B-19B6-46FD-8994-8ADA221F9C42}" srcOrd="0" destOrd="0" parTransId="{CA8BCEFE-2471-4EA3-9B6D-9EF0C5EC97C1}" sibTransId="{19B25BED-0DD0-4DDB-8725-35D243ACB35E}"/>
    <dgm:cxn modelId="{3FDCE024-225E-4B6C-BC5C-ABFC560C5192}" type="presOf" srcId="{695FB63B-8165-4B89-B377-6DB5A0E77EEB}" destId="{384F59AA-9A19-4888-85FE-4269F131135A}" srcOrd="0" destOrd="0" presId="urn:microsoft.com/office/officeart/2005/8/layout/hierarchy4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24327C53-71D0-4EAB-B743-3F98394CF852}" type="presOf" srcId="{1752018B-19B6-46FD-8994-8ADA221F9C42}" destId="{E0FB8672-D091-4F3B-AC97-BD5F0FD8FC2C}" srcOrd="0" destOrd="0" presId="urn:microsoft.com/office/officeart/2005/8/layout/hierarchy4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B68B069F-9996-4CB4-B8AA-083533E7723E}" type="presOf" srcId="{2F5322F9-3288-49E3-ACD5-DB5EF33890D9}" destId="{F082EA23-F481-4EA7-9F18-AF408906665B}" srcOrd="0" destOrd="0" presId="urn:microsoft.com/office/officeart/2005/8/layout/hierarchy4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46DCF8C9-BACD-483A-80C9-1AB42AA43883}" type="presOf" srcId="{2A4F33F4-56BD-4FA7-867D-28E07E9BC7A7}" destId="{5D114D69-1445-4051-9718-0FD7C4B881AA}" srcOrd="0" destOrd="0" presId="urn:microsoft.com/office/officeart/2005/8/layout/hierarchy4"/>
    <dgm:cxn modelId="{B43DA0F4-CFC9-4AFB-91C5-241F0476B4E8}" type="presOf" srcId="{60779EBC-81E9-4BB5-AD09-2B9AB9A4DCFA}" destId="{8A96286D-C4B2-49FD-98BC-8305F39F2989}" srcOrd="0" destOrd="0" presId="urn:microsoft.com/office/officeart/2005/8/layout/hierarchy4"/>
    <dgm:cxn modelId="{37333CF7-E13E-4C11-B17D-0CD725F55C3E}" type="presOf" srcId="{CD92B00A-1D0D-480B-8522-777B745A2582}" destId="{A5FF7FD3-8180-4AA0-94FB-EA67CCD5D612}" srcOrd="0" destOrd="0" presId="urn:microsoft.com/office/officeart/2005/8/layout/hierarchy4"/>
    <dgm:cxn modelId="{E7AB76FC-3A24-418B-A47C-5BEDF54D6B51}" srcId="{2F5322F9-3288-49E3-ACD5-DB5EF33890D9}" destId="{2A4F33F4-56BD-4FA7-867D-28E07E9BC7A7}" srcOrd="1" destOrd="0" parTransId="{146B3792-1D5C-4A98-A9A3-9A34ED4C7B14}" sibTransId="{8FFB6056-1912-493B-B205-55CDA52FAD11}"/>
    <dgm:cxn modelId="{D2ED9B57-7816-4E99-B05F-0996F11B2645}" type="presParOf" srcId="{8A96286D-C4B2-49FD-98BC-8305F39F2989}" destId="{EBF76FED-AE95-4948-8A08-10D692BE4EC4}" srcOrd="0" destOrd="0" presId="urn:microsoft.com/office/officeart/2005/8/layout/hierarchy4"/>
    <dgm:cxn modelId="{AA5DAE62-3E6D-48D5-822C-E8FA957685DD}" type="presParOf" srcId="{EBF76FED-AE95-4948-8A08-10D692BE4EC4}" destId="{F082EA23-F481-4EA7-9F18-AF408906665B}" srcOrd="0" destOrd="0" presId="urn:microsoft.com/office/officeart/2005/8/layout/hierarchy4"/>
    <dgm:cxn modelId="{8B1F69DD-B9F8-4941-AD1C-B123D1260E12}" type="presParOf" srcId="{EBF76FED-AE95-4948-8A08-10D692BE4EC4}" destId="{4D25A3D7-9933-4FB9-BEFA-F07E8E6CC8DD}" srcOrd="1" destOrd="0" presId="urn:microsoft.com/office/officeart/2005/8/layout/hierarchy4"/>
    <dgm:cxn modelId="{F230A428-F2AD-4C28-A935-DAC02DF3D2CD}" type="presParOf" srcId="{EBF76FED-AE95-4948-8A08-10D692BE4EC4}" destId="{6CCB5E40-9AD3-4A13-BFA0-0C2286F43E7C}" srcOrd="2" destOrd="0" presId="urn:microsoft.com/office/officeart/2005/8/layout/hierarchy4"/>
    <dgm:cxn modelId="{5E18E85E-416B-46A7-8336-0FBDC82B7B3F}" type="presParOf" srcId="{6CCB5E40-9AD3-4A13-BFA0-0C2286F43E7C}" destId="{D3FF00C8-5F47-4587-9D36-5336C64CDA15}" srcOrd="0" destOrd="0" presId="urn:microsoft.com/office/officeart/2005/8/layout/hierarchy4"/>
    <dgm:cxn modelId="{45FA4743-1FDC-4BC8-AA0E-5AAB28A4E98A}" type="presParOf" srcId="{D3FF00C8-5F47-4587-9D36-5336C64CDA15}" destId="{E0FB8672-D091-4F3B-AC97-BD5F0FD8FC2C}" srcOrd="0" destOrd="0" presId="urn:microsoft.com/office/officeart/2005/8/layout/hierarchy4"/>
    <dgm:cxn modelId="{3D4F6D0F-54C3-4D5F-9E78-3D0D0E437DFE}" type="presParOf" srcId="{D3FF00C8-5F47-4587-9D36-5336C64CDA15}" destId="{95CCECF0-EDB9-4B02-9CF7-BA59F2502857}" srcOrd="1" destOrd="0" presId="urn:microsoft.com/office/officeart/2005/8/layout/hierarchy4"/>
    <dgm:cxn modelId="{6EF2B701-6FD2-450E-BD6E-5980B3870E99}" type="presParOf" srcId="{D3FF00C8-5F47-4587-9D36-5336C64CDA15}" destId="{1946F941-2430-41E2-9CF5-B3319453C8BE}" srcOrd="2" destOrd="0" presId="urn:microsoft.com/office/officeart/2005/8/layout/hierarchy4"/>
    <dgm:cxn modelId="{BEDC9508-621C-43E2-9C54-81B2FBA37632}" type="presParOf" srcId="{1946F941-2430-41E2-9CF5-B3319453C8BE}" destId="{DC3B1A56-0714-46AD-B0BB-287493CD81A4}" srcOrd="0" destOrd="0" presId="urn:microsoft.com/office/officeart/2005/8/layout/hierarchy4"/>
    <dgm:cxn modelId="{C1D627B7-4E8A-4F3C-99F8-80B6B00AB69E}" type="presParOf" srcId="{DC3B1A56-0714-46AD-B0BB-287493CD81A4}" destId="{A5FF7FD3-8180-4AA0-94FB-EA67CCD5D612}" srcOrd="0" destOrd="0" presId="urn:microsoft.com/office/officeart/2005/8/layout/hierarchy4"/>
    <dgm:cxn modelId="{A90F7D51-1E1C-4910-BCC1-505849B14DB6}" type="presParOf" srcId="{DC3B1A56-0714-46AD-B0BB-287493CD81A4}" destId="{ACE43B43-41B6-4683-8998-303989AD64D9}" srcOrd="1" destOrd="0" presId="urn:microsoft.com/office/officeart/2005/8/layout/hierarchy4"/>
    <dgm:cxn modelId="{46C0E2AF-E1B1-4DB9-BFF0-BFD457F062AE}" type="presParOf" srcId="{1946F941-2430-41E2-9CF5-B3319453C8BE}" destId="{73B0C819-C514-4BA7-B153-3821B5A2C552}" srcOrd="1" destOrd="0" presId="urn:microsoft.com/office/officeart/2005/8/layout/hierarchy4"/>
    <dgm:cxn modelId="{E1C00AD1-80BD-4A24-AF3A-3FDE884722BB}" type="presParOf" srcId="{1946F941-2430-41E2-9CF5-B3319453C8BE}" destId="{BCF1B933-E249-43BC-A37C-D77C6770BA7A}" srcOrd="2" destOrd="0" presId="urn:microsoft.com/office/officeart/2005/8/layout/hierarchy4"/>
    <dgm:cxn modelId="{79F71435-6482-489C-90D1-0C12D4566314}" type="presParOf" srcId="{BCF1B933-E249-43BC-A37C-D77C6770BA7A}" destId="{0FDA80B9-F784-4685-B4D4-C180935377DD}" srcOrd="0" destOrd="0" presId="urn:microsoft.com/office/officeart/2005/8/layout/hierarchy4"/>
    <dgm:cxn modelId="{474907B6-D842-4050-82EA-D60D65735883}" type="presParOf" srcId="{BCF1B933-E249-43BC-A37C-D77C6770BA7A}" destId="{EB33D397-939A-4AD1-8238-95211EFD5242}" srcOrd="1" destOrd="0" presId="urn:microsoft.com/office/officeart/2005/8/layout/hierarchy4"/>
    <dgm:cxn modelId="{2ED021E1-3F8D-438F-A9CC-80B98CC548DD}" type="presParOf" srcId="{6CCB5E40-9AD3-4A13-BFA0-0C2286F43E7C}" destId="{2D11EA29-EC1B-4F92-ACC0-6E54AAA3B831}" srcOrd="1" destOrd="0" presId="urn:microsoft.com/office/officeart/2005/8/layout/hierarchy4"/>
    <dgm:cxn modelId="{66099FF3-DF91-498F-9CC4-FE87542BAE8C}" type="presParOf" srcId="{6CCB5E40-9AD3-4A13-BFA0-0C2286F43E7C}" destId="{747DD904-85E7-4236-B6B3-98AC17DC3590}" srcOrd="2" destOrd="0" presId="urn:microsoft.com/office/officeart/2005/8/layout/hierarchy4"/>
    <dgm:cxn modelId="{ADBBF499-3EB7-4930-B191-A5A34D86A6CE}" type="presParOf" srcId="{747DD904-85E7-4236-B6B3-98AC17DC3590}" destId="{5D114D69-1445-4051-9718-0FD7C4B881AA}" srcOrd="0" destOrd="0" presId="urn:microsoft.com/office/officeart/2005/8/layout/hierarchy4"/>
    <dgm:cxn modelId="{E8F39179-D91D-4D13-BAB6-C72B8FE65103}" type="presParOf" srcId="{747DD904-85E7-4236-B6B3-98AC17DC3590}" destId="{7FB92A95-39F5-40B9-A4FC-42E4C20347A8}" srcOrd="1" destOrd="0" presId="urn:microsoft.com/office/officeart/2005/8/layout/hierarchy4"/>
    <dgm:cxn modelId="{F47D8E99-7E28-4E1B-A5D8-17235FBE6776}" type="presParOf" srcId="{747DD904-85E7-4236-B6B3-98AC17DC3590}" destId="{B7C09F6B-BF15-42C6-814B-9B5297C71842}" srcOrd="2" destOrd="0" presId="urn:microsoft.com/office/officeart/2005/8/layout/hierarchy4"/>
    <dgm:cxn modelId="{2D7F193E-2325-432F-8F42-36A77EF22DD9}" type="presParOf" srcId="{B7C09F6B-BF15-42C6-814B-9B5297C71842}" destId="{F822A2B8-D6B9-498D-8DE8-B7CF969A5868}" srcOrd="0" destOrd="0" presId="urn:microsoft.com/office/officeart/2005/8/layout/hierarchy4"/>
    <dgm:cxn modelId="{E636C421-E8DB-4D97-959B-72C5E80FE4CA}" type="presParOf" srcId="{F822A2B8-D6B9-498D-8DE8-B7CF969A5868}" destId="{384F59AA-9A19-4888-85FE-4269F131135A}" srcOrd="0" destOrd="0" presId="urn:microsoft.com/office/officeart/2005/8/layout/hierarchy4"/>
    <dgm:cxn modelId="{1C64E277-69AB-413C-B5D9-2ABBB0B55100}" type="presParOf" srcId="{F822A2B8-D6B9-498D-8DE8-B7CF969A5868}" destId="{D29B4477-CF09-4EC8-BB1F-EDB0835B6CA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Levelling Gear (Spell Suppression, Life and/or Resists – you might use these a while)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/>
            <a:t>Shaper pseudo5L gloves</a:t>
          </a:r>
          <a:endParaRPr lang="en-AU" dirty="0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/>
            <a:t>Shaper 5L with T2+ Spell Suppression &amp; good mods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/>
            <a:t>Shaper 5L with a good Essence mod 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/>
            <a:t>Vaal Caress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/>
            <a:t>Slavedriver’s Hand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D58B97DF-8A88-4072-AE22-174C484A152E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28BBD1-9557-4C1C-B5FD-D21D3A0068CD}" type="pres">
      <dgm:prSet presAssocID="{2F5322F9-3288-49E3-ACD5-DB5EF33890D9}" presName="vertOne" presStyleCnt="0"/>
      <dgm:spPr/>
    </dgm:pt>
    <dgm:pt modelId="{28D51EFA-1584-4528-9191-38E2DFDF1077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DF814618-6106-436D-94AE-6F89254F16D5}" type="pres">
      <dgm:prSet presAssocID="{2F5322F9-3288-49E3-ACD5-DB5EF33890D9}" presName="parTransOne" presStyleCnt="0"/>
      <dgm:spPr/>
    </dgm:pt>
    <dgm:pt modelId="{5C6030FE-75B5-47F3-940E-44B8439BDAAB}" type="pres">
      <dgm:prSet presAssocID="{2F5322F9-3288-49E3-ACD5-DB5EF33890D9}" presName="horzOne" presStyleCnt="0"/>
      <dgm:spPr/>
    </dgm:pt>
    <dgm:pt modelId="{876D830D-390B-4FC1-9956-2895A5431755}" type="pres">
      <dgm:prSet presAssocID="{1752018B-19B6-46FD-8994-8ADA221F9C42}" presName="vertTwo" presStyleCnt="0"/>
      <dgm:spPr/>
    </dgm:pt>
    <dgm:pt modelId="{9B28755C-1E08-4ACB-8CEB-0E6164BF3508}" type="pres">
      <dgm:prSet presAssocID="{1752018B-19B6-46FD-8994-8ADA221F9C42}" presName="txTwo" presStyleLbl="node2" presStyleIdx="0" presStyleCnt="2">
        <dgm:presLayoutVars>
          <dgm:chPref val="3"/>
        </dgm:presLayoutVars>
      </dgm:prSet>
      <dgm:spPr/>
    </dgm:pt>
    <dgm:pt modelId="{DC6E52E1-91FA-4A93-B6AF-71A4675C01D9}" type="pres">
      <dgm:prSet presAssocID="{1752018B-19B6-46FD-8994-8ADA221F9C42}" presName="parTransTwo" presStyleCnt="0"/>
      <dgm:spPr/>
    </dgm:pt>
    <dgm:pt modelId="{4066F383-D20D-437A-AC34-C404EBFE56AC}" type="pres">
      <dgm:prSet presAssocID="{1752018B-19B6-46FD-8994-8ADA221F9C42}" presName="horzTwo" presStyleCnt="0"/>
      <dgm:spPr/>
    </dgm:pt>
    <dgm:pt modelId="{82AD81B1-3CA7-43F6-BA69-105C55FC0F27}" type="pres">
      <dgm:prSet presAssocID="{CD92B00A-1D0D-480B-8522-777B745A2582}" presName="vertThree" presStyleCnt="0"/>
      <dgm:spPr/>
    </dgm:pt>
    <dgm:pt modelId="{25C5DADC-E63B-47BC-8600-373675CD680D}" type="pres">
      <dgm:prSet presAssocID="{CD92B00A-1D0D-480B-8522-777B745A2582}" presName="txThree" presStyleLbl="node3" presStyleIdx="0" presStyleCnt="3">
        <dgm:presLayoutVars>
          <dgm:chPref val="3"/>
        </dgm:presLayoutVars>
      </dgm:prSet>
      <dgm:spPr/>
    </dgm:pt>
    <dgm:pt modelId="{C638298C-63C9-4167-93E1-0F3BFA8ECC60}" type="pres">
      <dgm:prSet presAssocID="{CD92B00A-1D0D-480B-8522-777B745A2582}" presName="horzThree" presStyleCnt="0"/>
      <dgm:spPr/>
    </dgm:pt>
    <dgm:pt modelId="{8F835BB0-9A88-4B9D-837F-5E2E668DB524}" type="pres">
      <dgm:prSet presAssocID="{694100CC-7CD5-4420-B6C8-ACA997F98669}" presName="sibSpaceThree" presStyleCnt="0"/>
      <dgm:spPr/>
    </dgm:pt>
    <dgm:pt modelId="{1D083778-BED8-48CD-AA1D-880DB5DFAB9D}" type="pres">
      <dgm:prSet presAssocID="{4D208458-0F94-4181-8AB9-B33D317A9162}" presName="vertThree" presStyleCnt="0"/>
      <dgm:spPr/>
    </dgm:pt>
    <dgm:pt modelId="{2BFD8967-52AD-4D42-B74F-E82D54C70F81}" type="pres">
      <dgm:prSet presAssocID="{4D208458-0F94-4181-8AB9-B33D317A9162}" presName="txThree" presStyleLbl="node3" presStyleIdx="1" presStyleCnt="3">
        <dgm:presLayoutVars>
          <dgm:chPref val="3"/>
        </dgm:presLayoutVars>
      </dgm:prSet>
      <dgm:spPr/>
    </dgm:pt>
    <dgm:pt modelId="{DFC4EA32-7926-4A80-B6C9-9A0AAB1C69C3}" type="pres">
      <dgm:prSet presAssocID="{4D208458-0F94-4181-8AB9-B33D317A9162}" presName="horzThree" presStyleCnt="0"/>
      <dgm:spPr/>
    </dgm:pt>
    <dgm:pt modelId="{62D5CB16-2C9E-4812-84C1-0F6BECC9E257}" type="pres">
      <dgm:prSet presAssocID="{19B25BED-0DD0-4DDB-8725-35D243ACB35E}" presName="sibSpaceTwo" presStyleCnt="0"/>
      <dgm:spPr/>
    </dgm:pt>
    <dgm:pt modelId="{BA55B8A1-9279-4DAA-A074-24728909BF68}" type="pres">
      <dgm:prSet presAssocID="{2A4F33F4-56BD-4FA7-867D-28E07E9BC7A7}" presName="vertTwo" presStyleCnt="0"/>
      <dgm:spPr/>
    </dgm:pt>
    <dgm:pt modelId="{1C243770-2F6F-45F7-A19B-1C9A43DD2532}" type="pres">
      <dgm:prSet presAssocID="{2A4F33F4-56BD-4FA7-867D-28E07E9BC7A7}" presName="txTwo" presStyleLbl="node2" presStyleIdx="1" presStyleCnt="2">
        <dgm:presLayoutVars>
          <dgm:chPref val="3"/>
        </dgm:presLayoutVars>
      </dgm:prSet>
      <dgm:spPr/>
    </dgm:pt>
    <dgm:pt modelId="{FFBFECC9-D948-4DD6-8F4E-4F0DB81F6ECD}" type="pres">
      <dgm:prSet presAssocID="{2A4F33F4-56BD-4FA7-867D-28E07E9BC7A7}" presName="parTransTwo" presStyleCnt="0"/>
      <dgm:spPr/>
    </dgm:pt>
    <dgm:pt modelId="{28359524-861E-402B-9D6A-0AFCEFE2F1AE}" type="pres">
      <dgm:prSet presAssocID="{2A4F33F4-56BD-4FA7-867D-28E07E9BC7A7}" presName="horzTwo" presStyleCnt="0"/>
      <dgm:spPr/>
    </dgm:pt>
    <dgm:pt modelId="{3BD567FA-50C5-4BE7-929D-504EDB1EA497}" type="pres">
      <dgm:prSet presAssocID="{695FB63B-8165-4B89-B377-6DB5A0E77EEB}" presName="vertThree" presStyleCnt="0"/>
      <dgm:spPr/>
    </dgm:pt>
    <dgm:pt modelId="{D0C6FE0E-1682-40E2-9981-8895DF211D19}" type="pres">
      <dgm:prSet presAssocID="{695FB63B-8165-4B89-B377-6DB5A0E77EEB}" presName="txThree" presStyleLbl="node3" presStyleIdx="2" presStyleCnt="3">
        <dgm:presLayoutVars>
          <dgm:chPref val="3"/>
        </dgm:presLayoutVars>
      </dgm:prSet>
      <dgm:spPr/>
    </dgm:pt>
    <dgm:pt modelId="{85A3CF47-3007-4227-BB65-D5F9793AFB7A}" type="pres">
      <dgm:prSet presAssocID="{695FB63B-8165-4B89-B377-6DB5A0E77EEB}" presName="horzThree" presStyleCnt="0"/>
      <dgm:spPr/>
    </dgm:pt>
  </dgm:ptLst>
  <dgm:cxnLst>
    <dgm:cxn modelId="{8CD0AD0D-55F5-4B06-8110-D32E2EA876D0}" srcId="{2F5322F9-3288-49E3-ACD5-DB5EF33890D9}" destId="{1752018B-19B6-46FD-8994-8ADA221F9C42}" srcOrd="0" destOrd="0" parTransId="{CA8BCEFE-2471-4EA3-9B6D-9EF0C5EC97C1}" sibTransId="{19B25BED-0DD0-4DDB-8725-35D243ACB35E}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BAAAF854-1247-4260-AEA5-32622E9E5929}" type="presOf" srcId="{CD92B00A-1D0D-480B-8522-777B745A2582}" destId="{25C5DADC-E63B-47BC-8600-373675CD680D}" srcOrd="0" destOrd="0" presId="urn:microsoft.com/office/officeart/2005/8/layout/hierarchy4"/>
    <dgm:cxn modelId="{ADF08C56-91DF-4F43-BDD6-39F8508BE738}" type="presOf" srcId="{60779EBC-81E9-4BB5-AD09-2B9AB9A4DCFA}" destId="{D58B97DF-8A88-4072-AE22-174C484A152E}" srcOrd="0" destOrd="0" presId="urn:microsoft.com/office/officeart/2005/8/layout/hierarchy4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DAB910A6-1E7F-4D5F-B714-15C49BD2F428}" type="presOf" srcId="{4D208458-0F94-4181-8AB9-B33D317A9162}" destId="{2BFD8967-52AD-4D42-B74F-E82D54C70F81}" srcOrd="0" destOrd="0" presId="urn:microsoft.com/office/officeart/2005/8/layout/hierarchy4"/>
    <dgm:cxn modelId="{662B7AAF-B8AB-448E-B176-4E9BEF63FC16}" type="presOf" srcId="{1752018B-19B6-46FD-8994-8ADA221F9C42}" destId="{9B28755C-1E08-4ACB-8CEB-0E6164BF3508}" srcOrd="0" destOrd="0" presId="urn:microsoft.com/office/officeart/2005/8/layout/hierarchy4"/>
    <dgm:cxn modelId="{BD4CADBA-2594-4CD5-9093-976BB03AC886}" type="presOf" srcId="{2F5322F9-3288-49E3-ACD5-DB5EF33890D9}" destId="{28D51EFA-1584-4528-9191-38E2DFDF1077}" srcOrd="0" destOrd="0" presId="urn:microsoft.com/office/officeart/2005/8/layout/hierarchy4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82CF03F4-FA92-4D4A-B340-FA1118D6CBD9}" type="presOf" srcId="{2A4F33F4-56BD-4FA7-867D-28E07E9BC7A7}" destId="{1C243770-2F6F-45F7-A19B-1C9A43DD2532}" srcOrd="0" destOrd="0" presId="urn:microsoft.com/office/officeart/2005/8/layout/hierarchy4"/>
    <dgm:cxn modelId="{E7AB76FC-3A24-418B-A47C-5BEDF54D6B51}" srcId="{2F5322F9-3288-49E3-ACD5-DB5EF33890D9}" destId="{2A4F33F4-56BD-4FA7-867D-28E07E9BC7A7}" srcOrd="1" destOrd="0" parTransId="{146B3792-1D5C-4A98-A9A3-9A34ED4C7B14}" sibTransId="{8FFB6056-1912-493B-B205-55CDA52FAD11}"/>
    <dgm:cxn modelId="{65E30DFE-6A8A-4DDC-BB66-3CBA095276FD}" type="presOf" srcId="{695FB63B-8165-4B89-B377-6DB5A0E77EEB}" destId="{D0C6FE0E-1682-40E2-9981-8895DF211D19}" srcOrd="0" destOrd="0" presId="urn:microsoft.com/office/officeart/2005/8/layout/hierarchy4"/>
    <dgm:cxn modelId="{43778ABE-44AF-4797-9092-15D0F6A88D75}" type="presParOf" srcId="{D58B97DF-8A88-4072-AE22-174C484A152E}" destId="{8828BBD1-9557-4C1C-B5FD-D21D3A0068CD}" srcOrd="0" destOrd="0" presId="urn:microsoft.com/office/officeart/2005/8/layout/hierarchy4"/>
    <dgm:cxn modelId="{9069ED70-DDAA-4050-B349-E39359BDA5B0}" type="presParOf" srcId="{8828BBD1-9557-4C1C-B5FD-D21D3A0068CD}" destId="{28D51EFA-1584-4528-9191-38E2DFDF1077}" srcOrd="0" destOrd="0" presId="urn:microsoft.com/office/officeart/2005/8/layout/hierarchy4"/>
    <dgm:cxn modelId="{926AF0BA-0E91-4A40-A133-BABA30A207AD}" type="presParOf" srcId="{8828BBD1-9557-4C1C-B5FD-D21D3A0068CD}" destId="{DF814618-6106-436D-94AE-6F89254F16D5}" srcOrd="1" destOrd="0" presId="urn:microsoft.com/office/officeart/2005/8/layout/hierarchy4"/>
    <dgm:cxn modelId="{C808F790-4C78-4AC3-9F3D-F3FA586BF5F2}" type="presParOf" srcId="{8828BBD1-9557-4C1C-B5FD-D21D3A0068CD}" destId="{5C6030FE-75B5-47F3-940E-44B8439BDAAB}" srcOrd="2" destOrd="0" presId="urn:microsoft.com/office/officeart/2005/8/layout/hierarchy4"/>
    <dgm:cxn modelId="{BE7C9C8D-CA8E-4E5F-ADAE-3677163B7906}" type="presParOf" srcId="{5C6030FE-75B5-47F3-940E-44B8439BDAAB}" destId="{876D830D-390B-4FC1-9956-2895A5431755}" srcOrd="0" destOrd="0" presId="urn:microsoft.com/office/officeart/2005/8/layout/hierarchy4"/>
    <dgm:cxn modelId="{094B7086-A1D3-412A-A170-A0A2ED0AE83B}" type="presParOf" srcId="{876D830D-390B-4FC1-9956-2895A5431755}" destId="{9B28755C-1E08-4ACB-8CEB-0E6164BF3508}" srcOrd="0" destOrd="0" presId="urn:microsoft.com/office/officeart/2005/8/layout/hierarchy4"/>
    <dgm:cxn modelId="{80CA2CBF-0314-43AB-BC0A-BB5FCFD31A4D}" type="presParOf" srcId="{876D830D-390B-4FC1-9956-2895A5431755}" destId="{DC6E52E1-91FA-4A93-B6AF-71A4675C01D9}" srcOrd="1" destOrd="0" presId="urn:microsoft.com/office/officeart/2005/8/layout/hierarchy4"/>
    <dgm:cxn modelId="{765C5424-9DAF-4A69-963F-AE1298A558B0}" type="presParOf" srcId="{876D830D-390B-4FC1-9956-2895A5431755}" destId="{4066F383-D20D-437A-AC34-C404EBFE56AC}" srcOrd="2" destOrd="0" presId="urn:microsoft.com/office/officeart/2005/8/layout/hierarchy4"/>
    <dgm:cxn modelId="{E3060C02-6437-4E01-982C-1DC2149A05EE}" type="presParOf" srcId="{4066F383-D20D-437A-AC34-C404EBFE56AC}" destId="{82AD81B1-3CA7-43F6-BA69-105C55FC0F27}" srcOrd="0" destOrd="0" presId="urn:microsoft.com/office/officeart/2005/8/layout/hierarchy4"/>
    <dgm:cxn modelId="{137F0411-CDEE-4E4D-955A-CFE2FB134498}" type="presParOf" srcId="{82AD81B1-3CA7-43F6-BA69-105C55FC0F27}" destId="{25C5DADC-E63B-47BC-8600-373675CD680D}" srcOrd="0" destOrd="0" presId="urn:microsoft.com/office/officeart/2005/8/layout/hierarchy4"/>
    <dgm:cxn modelId="{67281A2D-D818-464C-AD35-B63F10A5E78F}" type="presParOf" srcId="{82AD81B1-3CA7-43F6-BA69-105C55FC0F27}" destId="{C638298C-63C9-4167-93E1-0F3BFA8ECC60}" srcOrd="1" destOrd="0" presId="urn:microsoft.com/office/officeart/2005/8/layout/hierarchy4"/>
    <dgm:cxn modelId="{B240D1A1-1571-4384-B1F4-0414CCF3A2BF}" type="presParOf" srcId="{4066F383-D20D-437A-AC34-C404EBFE56AC}" destId="{8F835BB0-9A88-4B9D-837F-5E2E668DB524}" srcOrd="1" destOrd="0" presId="urn:microsoft.com/office/officeart/2005/8/layout/hierarchy4"/>
    <dgm:cxn modelId="{10015078-6995-4CE7-85A7-9CE6EEA07B58}" type="presParOf" srcId="{4066F383-D20D-437A-AC34-C404EBFE56AC}" destId="{1D083778-BED8-48CD-AA1D-880DB5DFAB9D}" srcOrd="2" destOrd="0" presId="urn:microsoft.com/office/officeart/2005/8/layout/hierarchy4"/>
    <dgm:cxn modelId="{4B0DC2ED-1332-4402-AE2C-A080C0D8EA20}" type="presParOf" srcId="{1D083778-BED8-48CD-AA1D-880DB5DFAB9D}" destId="{2BFD8967-52AD-4D42-B74F-E82D54C70F81}" srcOrd="0" destOrd="0" presId="urn:microsoft.com/office/officeart/2005/8/layout/hierarchy4"/>
    <dgm:cxn modelId="{E5EAC28B-23F3-4691-B64E-13EEEF056E9B}" type="presParOf" srcId="{1D083778-BED8-48CD-AA1D-880DB5DFAB9D}" destId="{DFC4EA32-7926-4A80-B6C9-9A0AAB1C69C3}" srcOrd="1" destOrd="0" presId="urn:microsoft.com/office/officeart/2005/8/layout/hierarchy4"/>
    <dgm:cxn modelId="{92B11406-2883-4630-96DD-7A3C25A954AF}" type="presParOf" srcId="{5C6030FE-75B5-47F3-940E-44B8439BDAAB}" destId="{62D5CB16-2C9E-4812-84C1-0F6BECC9E257}" srcOrd="1" destOrd="0" presId="urn:microsoft.com/office/officeart/2005/8/layout/hierarchy4"/>
    <dgm:cxn modelId="{4B5964FA-F81C-44E2-B6FB-4ACB9198DB57}" type="presParOf" srcId="{5C6030FE-75B5-47F3-940E-44B8439BDAAB}" destId="{BA55B8A1-9279-4DAA-A074-24728909BF68}" srcOrd="2" destOrd="0" presId="urn:microsoft.com/office/officeart/2005/8/layout/hierarchy4"/>
    <dgm:cxn modelId="{BC0D1D36-E7E6-4554-B58C-679A676AC7A8}" type="presParOf" srcId="{BA55B8A1-9279-4DAA-A074-24728909BF68}" destId="{1C243770-2F6F-45F7-A19B-1C9A43DD2532}" srcOrd="0" destOrd="0" presId="urn:microsoft.com/office/officeart/2005/8/layout/hierarchy4"/>
    <dgm:cxn modelId="{5C8D8980-81DD-43E8-9E33-AA4B7AA04C7B}" type="presParOf" srcId="{BA55B8A1-9279-4DAA-A074-24728909BF68}" destId="{FFBFECC9-D948-4DD6-8F4E-4F0DB81F6ECD}" srcOrd="1" destOrd="0" presId="urn:microsoft.com/office/officeart/2005/8/layout/hierarchy4"/>
    <dgm:cxn modelId="{D37C2927-74DE-4AFF-AEEE-2D8E305600C6}" type="presParOf" srcId="{BA55B8A1-9279-4DAA-A074-24728909BF68}" destId="{28359524-861E-402B-9D6A-0AFCEFE2F1AE}" srcOrd="2" destOrd="0" presId="urn:microsoft.com/office/officeart/2005/8/layout/hierarchy4"/>
    <dgm:cxn modelId="{01EF84F2-58DA-45DD-9180-E4ADBF4D5255}" type="presParOf" srcId="{28359524-861E-402B-9D6A-0AFCEFE2F1AE}" destId="{3BD567FA-50C5-4BE7-929D-504EDB1EA497}" srcOrd="0" destOrd="0" presId="urn:microsoft.com/office/officeart/2005/8/layout/hierarchy4"/>
    <dgm:cxn modelId="{7A9DB951-769B-4639-ACDC-416069BD6B1B}" type="presParOf" srcId="{3BD567FA-50C5-4BE7-929D-504EDB1EA497}" destId="{D0C6FE0E-1682-40E2-9981-8895DF211D19}" srcOrd="0" destOrd="0" presId="urn:microsoft.com/office/officeart/2005/8/layout/hierarchy4"/>
    <dgm:cxn modelId="{6F0CBC18-242E-48AD-936D-A4F0A20C1517}" type="presParOf" srcId="{3BD567FA-50C5-4BE7-929D-504EDB1EA497}" destId="{85A3CF47-3007-4227-BB65-D5F9793AFB7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Levelling Gear (Spell Suppression, Life and/or Resists – you might use these a while)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/>
            <a:t>Enchanted helm, “Lightning Trap Pierces 3 Additional Targets” (Suppression/life/resists)</a:t>
          </a:r>
          <a:endParaRPr lang="en-AU" dirty="0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/>
            <a:t>The enchant AND the Crusader mod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/>
            <a:t>The enchant and excellent mods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/>
            <a:t>Crusader -9% lightning Resist helm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/>
            <a:t>Elevated Crusader -12% lightning resist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811C476A-BEEB-4C63-8A2E-41134E62F512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0938AD-D816-4E5F-AA22-A66C2BCB1886}" type="pres">
      <dgm:prSet presAssocID="{2F5322F9-3288-49E3-ACD5-DB5EF33890D9}" presName="vertOne" presStyleCnt="0"/>
      <dgm:spPr/>
    </dgm:pt>
    <dgm:pt modelId="{F20B8764-08A1-4196-9223-FC786D8D9E3A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1D523301-AC62-4F40-8CA3-F861EA6E86B2}" type="pres">
      <dgm:prSet presAssocID="{2F5322F9-3288-49E3-ACD5-DB5EF33890D9}" presName="parTransOne" presStyleCnt="0"/>
      <dgm:spPr/>
    </dgm:pt>
    <dgm:pt modelId="{4702BD4B-FB39-4E50-99F7-D8620FF04C11}" type="pres">
      <dgm:prSet presAssocID="{2F5322F9-3288-49E3-ACD5-DB5EF33890D9}" presName="horzOne" presStyleCnt="0"/>
      <dgm:spPr/>
    </dgm:pt>
    <dgm:pt modelId="{3CF60472-C916-42CD-B0A3-4B69C3C2C235}" type="pres">
      <dgm:prSet presAssocID="{1752018B-19B6-46FD-8994-8ADA221F9C42}" presName="vertTwo" presStyleCnt="0"/>
      <dgm:spPr/>
    </dgm:pt>
    <dgm:pt modelId="{54EB9ABD-412D-4C30-A208-DFBC969D6EFE}" type="pres">
      <dgm:prSet presAssocID="{1752018B-19B6-46FD-8994-8ADA221F9C42}" presName="txTwo" presStyleLbl="node2" presStyleIdx="0" presStyleCnt="2">
        <dgm:presLayoutVars>
          <dgm:chPref val="3"/>
        </dgm:presLayoutVars>
      </dgm:prSet>
      <dgm:spPr/>
    </dgm:pt>
    <dgm:pt modelId="{EB2E46BD-C276-4870-B56F-99AAFFE9073A}" type="pres">
      <dgm:prSet presAssocID="{1752018B-19B6-46FD-8994-8ADA221F9C42}" presName="parTransTwo" presStyleCnt="0"/>
      <dgm:spPr/>
    </dgm:pt>
    <dgm:pt modelId="{DCD52EDE-F489-43EE-A7DB-D25823BF9700}" type="pres">
      <dgm:prSet presAssocID="{1752018B-19B6-46FD-8994-8ADA221F9C42}" presName="horzTwo" presStyleCnt="0"/>
      <dgm:spPr/>
    </dgm:pt>
    <dgm:pt modelId="{F85CA136-484A-4AEC-BE4A-2A7A391D64C3}" type="pres">
      <dgm:prSet presAssocID="{CD92B00A-1D0D-480B-8522-777B745A2582}" presName="vertThree" presStyleCnt="0"/>
      <dgm:spPr/>
    </dgm:pt>
    <dgm:pt modelId="{A82ACF6C-AD39-4F39-AFD8-27D4BEB9B296}" type="pres">
      <dgm:prSet presAssocID="{CD92B00A-1D0D-480B-8522-777B745A2582}" presName="txThree" presStyleLbl="node3" presStyleIdx="0" presStyleCnt="3">
        <dgm:presLayoutVars>
          <dgm:chPref val="3"/>
        </dgm:presLayoutVars>
      </dgm:prSet>
      <dgm:spPr/>
    </dgm:pt>
    <dgm:pt modelId="{C6A06427-7732-4C5E-A49E-DA2E8602DD27}" type="pres">
      <dgm:prSet presAssocID="{CD92B00A-1D0D-480B-8522-777B745A2582}" presName="horzThree" presStyleCnt="0"/>
      <dgm:spPr/>
    </dgm:pt>
    <dgm:pt modelId="{939E3F32-7ECB-4621-82C8-BEE12A7D4C01}" type="pres">
      <dgm:prSet presAssocID="{694100CC-7CD5-4420-B6C8-ACA997F98669}" presName="sibSpaceThree" presStyleCnt="0"/>
      <dgm:spPr/>
    </dgm:pt>
    <dgm:pt modelId="{6E8D7917-8383-44A1-A3B8-2B0BDAB76CB5}" type="pres">
      <dgm:prSet presAssocID="{4D208458-0F94-4181-8AB9-B33D317A9162}" presName="vertThree" presStyleCnt="0"/>
      <dgm:spPr/>
    </dgm:pt>
    <dgm:pt modelId="{05A5F9CB-85E6-4B33-8C7C-146CCD34FFD1}" type="pres">
      <dgm:prSet presAssocID="{4D208458-0F94-4181-8AB9-B33D317A9162}" presName="txThree" presStyleLbl="node3" presStyleIdx="1" presStyleCnt="3">
        <dgm:presLayoutVars>
          <dgm:chPref val="3"/>
        </dgm:presLayoutVars>
      </dgm:prSet>
      <dgm:spPr/>
    </dgm:pt>
    <dgm:pt modelId="{081842B6-E982-46CF-AB7E-F6540710DCEA}" type="pres">
      <dgm:prSet presAssocID="{4D208458-0F94-4181-8AB9-B33D317A9162}" presName="horzThree" presStyleCnt="0"/>
      <dgm:spPr/>
    </dgm:pt>
    <dgm:pt modelId="{8851CD26-3815-4F74-BF1C-B7AF892E436B}" type="pres">
      <dgm:prSet presAssocID="{19B25BED-0DD0-4DDB-8725-35D243ACB35E}" presName="sibSpaceTwo" presStyleCnt="0"/>
      <dgm:spPr/>
    </dgm:pt>
    <dgm:pt modelId="{C37D7A4C-45F0-4DA8-A506-AF66A25A86B7}" type="pres">
      <dgm:prSet presAssocID="{2A4F33F4-56BD-4FA7-867D-28E07E9BC7A7}" presName="vertTwo" presStyleCnt="0"/>
      <dgm:spPr/>
    </dgm:pt>
    <dgm:pt modelId="{EA4736B7-8BBE-4058-91D7-1F68E057D587}" type="pres">
      <dgm:prSet presAssocID="{2A4F33F4-56BD-4FA7-867D-28E07E9BC7A7}" presName="txTwo" presStyleLbl="node2" presStyleIdx="1" presStyleCnt="2">
        <dgm:presLayoutVars>
          <dgm:chPref val="3"/>
        </dgm:presLayoutVars>
      </dgm:prSet>
      <dgm:spPr/>
    </dgm:pt>
    <dgm:pt modelId="{CDBF6A75-223C-45DA-8AA9-1A063CB396E5}" type="pres">
      <dgm:prSet presAssocID="{2A4F33F4-56BD-4FA7-867D-28E07E9BC7A7}" presName="parTransTwo" presStyleCnt="0"/>
      <dgm:spPr/>
    </dgm:pt>
    <dgm:pt modelId="{68716D56-7642-4572-9908-F6EB3212B385}" type="pres">
      <dgm:prSet presAssocID="{2A4F33F4-56BD-4FA7-867D-28E07E9BC7A7}" presName="horzTwo" presStyleCnt="0"/>
      <dgm:spPr/>
    </dgm:pt>
    <dgm:pt modelId="{5C7A0A56-697C-46C9-8B06-E27807CB5239}" type="pres">
      <dgm:prSet presAssocID="{695FB63B-8165-4B89-B377-6DB5A0E77EEB}" presName="vertThree" presStyleCnt="0"/>
      <dgm:spPr/>
    </dgm:pt>
    <dgm:pt modelId="{2AFEA16A-7E31-4A2F-B7C0-2451506F4F18}" type="pres">
      <dgm:prSet presAssocID="{695FB63B-8165-4B89-B377-6DB5A0E77EEB}" presName="txThree" presStyleLbl="node3" presStyleIdx="2" presStyleCnt="3">
        <dgm:presLayoutVars>
          <dgm:chPref val="3"/>
        </dgm:presLayoutVars>
      </dgm:prSet>
      <dgm:spPr/>
    </dgm:pt>
    <dgm:pt modelId="{0C3A1A18-0EB2-4766-B048-39AB44093447}" type="pres">
      <dgm:prSet presAssocID="{695FB63B-8165-4B89-B377-6DB5A0E77EEB}" presName="horzThree" presStyleCnt="0"/>
      <dgm:spPr/>
    </dgm:pt>
  </dgm:ptLst>
  <dgm:cxnLst>
    <dgm:cxn modelId="{8CD0AD0D-55F5-4B06-8110-D32E2EA876D0}" srcId="{2F5322F9-3288-49E3-ACD5-DB5EF33890D9}" destId="{1752018B-19B6-46FD-8994-8ADA221F9C42}" srcOrd="0" destOrd="0" parTransId="{CA8BCEFE-2471-4EA3-9B6D-9EF0C5EC97C1}" sibTransId="{19B25BED-0DD0-4DDB-8725-35D243ACB35E}"/>
    <dgm:cxn modelId="{12C07A5B-63B3-4ACA-8A5E-4790569D90BA}" type="presOf" srcId="{CD92B00A-1D0D-480B-8522-777B745A2582}" destId="{A82ACF6C-AD39-4F39-AFD8-27D4BEB9B296}" srcOrd="0" destOrd="0" presId="urn:microsoft.com/office/officeart/2005/8/layout/hierarchy4"/>
    <dgm:cxn modelId="{8893D447-2860-46AB-AA66-2EA82538B475}" type="presOf" srcId="{60779EBC-81E9-4BB5-AD09-2B9AB9A4DCFA}" destId="{811C476A-BEEB-4C63-8A2E-41134E62F512}" srcOrd="0" destOrd="0" presId="urn:microsoft.com/office/officeart/2005/8/layout/hierarchy4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3C1E5872-25DF-4138-AC3D-31A34AE2140A}" type="presOf" srcId="{2A4F33F4-56BD-4FA7-867D-28E07E9BC7A7}" destId="{EA4736B7-8BBE-4058-91D7-1F68E057D587}" srcOrd="0" destOrd="0" presId="urn:microsoft.com/office/officeart/2005/8/layout/hierarchy4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FB84FCA9-1A07-4807-9683-E364535956AD}" type="presOf" srcId="{4D208458-0F94-4181-8AB9-B33D317A9162}" destId="{05A5F9CB-85E6-4B33-8C7C-146CCD34FFD1}" srcOrd="0" destOrd="0" presId="urn:microsoft.com/office/officeart/2005/8/layout/hierarchy4"/>
    <dgm:cxn modelId="{060900C2-F7B4-4840-A2FD-564C7FE8080C}" type="presOf" srcId="{2F5322F9-3288-49E3-ACD5-DB5EF33890D9}" destId="{F20B8764-08A1-4196-9223-FC786D8D9E3A}" srcOrd="0" destOrd="0" presId="urn:microsoft.com/office/officeart/2005/8/layout/hierarchy4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BBD921FC-DF76-4121-B004-AE8EA37E6C1F}" type="presOf" srcId="{695FB63B-8165-4B89-B377-6DB5A0E77EEB}" destId="{2AFEA16A-7E31-4A2F-B7C0-2451506F4F18}" srcOrd="0" destOrd="0" presId="urn:microsoft.com/office/officeart/2005/8/layout/hierarchy4"/>
    <dgm:cxn modelId="{E7AB76FC-3A24-418B-A47C-5BEDF54D6B51}" srcId="{2F5322F9-3288-49E3-ACD5-DB5EF33890D9}" destId="{2A4F33F4-56BD-4FA7-867D-28E07E9BC7A7}" srcOrd="1" destOrd="0" parTransId="{146B3792-1D5C-4A98-A9A3-9A34ED4C7B14}" sibTransId="{8FFB6056-1912-493B-B205-55CDA52FAD11}"/>
    <dgm:cxn modelId="{8510CBFE-DE34-4664-BECC-DD72D200C58A}" type="presOf" srcId="{1752018B-19B6-46FD-8994-8ADA221F9C42}" destId="{54EB9ABD-412D-4C30-A208-DFBC969D6EFE}" srcOrd="0" destOrd="0" presId="urn:microsoft.com/office/officeart/2005/8/layout/hierarchy4"/>
    <dgm:cxn modelId="{3773D72E-1838-4F6F-A347-90CFF0C8A5C0}" type="presParOf" srcId="{811C476A-BEEB-4C63-8A2E-41134E62F512}" destId="{3F0938AD-D816-4E5F-AA22-A66C2BCB1886}" srcOrd="0" destOrd="0" presId="urn:microsoft.com/office/officeart/2005/8/layout/hierarchy4"/>
    <dgm:cxn modelId="{131932DE-B9F4-43DB-A6AE-79F3E6CD9A23}" type="presParOf" srcId="{3F0938AD-D816-4E5F-AA22-A66C2BCB1886}" destId="{F20B8764-08A1-4196-9223-FC786D8D9E3A}" srcOrd="0" destOrd="0" presId="urn:microsoft.com/office/officeart/2005/8/layout/hierarchy4"/>
    <dgm:cxn modelId="{268D493A-A284-4DDB-BABB-7CE4768BA54B}" type="presParOf" srcId="{3F0938AD-D816-4E5F-AA22-A66C2BCB1886}" destId="{1D523301-AC62-4F40-8CA3-F861EA6E86B2}" srcOrd="1" destOrd="0" presId="urn:microsoft.com/office/officeart/2005/8/layout/hierarchy4"/>
    <dgm:cxn modelId="{7863FC1E-C2CE-4DAE-AA64-48794CEF7934}" type="presParOf" srcId="{3F0938AD-D816-4E5F-AA22-A66C2BCB1886}" destId="{4702BD4B-FB39-4E50-99F7-D8620FF04C11}" srcOrd="2" destOrd="0" presId="urn:microsoft.com/office/officeart/2005/8/layout/hierarchy4"/>
    <dgm:cxn modelId="{DB03478F-BFAE-4942-838A-58A742DF4180}" type="presParOf" srcId="{4702BD4B-FB39-4E50-99F7-D8620FF04C11}" destId="{3CF60472-C916-42CD-B0A3-4B69C3C2C235}" srcOrd="0" destOrd="0" presId="urn:microsoft.com/office/officeart/2005/8/layout/hierarchy4"/>
    <dgm:cxn modelId="{FFA0704F-3E25-41BC-849C-78D96CE4E665}" type="presParOf" srcId="{3CF60472-C916-42CD-B0A3-4B69C3C2C235}" destId="{54EB9ABD-412D-4C30-A208-DFBC969D6EFE}" srcOrd="0" destOrd="0" presId="urn:microsoft.com/office/officeart/2005/8/layout/hierarchy4"/>
    <dgm:cxn modelId="{09473C7E-F93B-431C-B0D5-EFE4DF24C3BD}" type="presParOf" srcId="{3CF60472-C916-42CD-B0A3-4B69C3C2C235}" destId="{EB2E46BD-C276-4870-B56F-99AAFFE9073A}" srcOrd="1" destOrd="0" presId="urn:microsoft.com/office/officeart/2005/8/layout/hierarchy4"/>
    <dgm:cxn modelId="{4F043A63-42DA-4836-91E9-6FC1269ABABD}" type="presParOf" srcId="{3CF60472-C916-42CD-B0A3-4B69C3C2C235}" destId="{DCD52EDE-F489-43EE-A7DB-D25823BF9700}" srcOrd="2" destOrd="0" presId="urn:microsoft.com/office/officeart/2005/8/layout/hierarchy4"/>
    <dgm:cxn modelId="{C29DFA66-9260-4D92-AD8A-4F0B983A0E9A}" type="presParOf" srcId="{DCD52EDE-F489-43EE-A7DB-D25823BF9700}" destId="{F85CA136-484A-4AEC-BE4A-2A7A391D64C3}" srcOrd="0" destOrd="0" presId="urn:microsoft.com/office/officeart/2005/8/layout/hierarchy4"/>
    <dgm:cxn modelId="{05BD9862-E56D-43FF-9B89-267CF371D1D7}" type="presParOf" srcId="{F85CA136-484A-4AEC-BE4A-2A7A391D64C3}" destId="{A82ACF6C-AD39-4F39-AFD8-27D4BEB9B296}" srcOrd="0" destOrd="0" presId="urn:microsoft.com/office/officeart/2005/8/layout/hierarchy4"/>
    <dgm:cxn modelId="{8831D66F-4714-4696-857C-EC219AF74FEB}" type="presParOf" srcId="{F85CA136-484A-4AEC-BE4A-2A7A391D64C3}" destId="{C6A06427-7732-4C5E-A49E-DA2E8602DD27}" srcOrd="1" destOrd="0" presId="urn:microsoft.com/office/officeart/2005/8/layout/hierarchy4"/>
    <dgm:cxn modelId="{EC91AC15-D577-4CF0-AC56-51F6A0584148}" type="presParOf" srcId="{DCD52EDE-F489-43EE-A7DB-D25823BF9700}" destId="{939E3F32-7ECB-4621-82C8-BEE12A7D4C01}" srcOrd="1" destOrd="0" presId="urn:microsoft.com/office/officeart/2005/8/layout/hierarchy4"/>
    <dgm:cxn modelId="{E9DD22B2-028D-43D6-B726-B61D03BE3938}" type="presParOf" srcId="{DCD52EDE-F489-43EE-A7DB-D25823BF9700}" destId="{6E8D7917-8383-44A1-A3B8-2B0BDAB76CB5}" srcOrd="2" destOrd="0" presId="urn:microsoft.com/office/officeart/2005/8/layout/hierarchy4"/>
    <dgm:cxn modelId="{4E735114-AD02-4285-ABE0-E724C5063BA9}" type="presParOf" srcId="{6E8D7917-8383-44A1-A3B8-2B0BDAB76CB5}" destId="{05A5F9CB-85E6-4B33-8C7C-146CCD34FFD1}" srcOrd="0" destOrd="0" presId="urn:microsoft.com/office/officeart/2005/8/layout/hierarchy4"/>
    <dgm:cxn modelId="{E8D4EB38-7A20-40C8-91CD-3463574A8658}" type="presParOf" srcId="{6E8D7917-8383-44A1-A3B8-2B0BDAB76CB5}" destId="{081842B6-E982-46CF-AB7E-F6540710DCEA}" srcOrd="1" destOrd="0" presId="urn:microsoft.com/office/officeart/2005/8/layout/hierarchy4"/>
    <dgm:cxn modelId="{94FD98A8-154D-4EC6-A4E2-5784E98BCEDE}" type="presParOf" srcId="{4702BD4B-FB39-4E50-99F7-D8620FF04C11}" destId="{8851CD26-3815-4F74-BF1C-B7AF892E436B}" srcOrd="1" destOrd="0" presId="urn:microsoft.com/office/officeart/2005/8/layout/hierarchy4"/>
    <dgm:cxn modelId="{2865A863-3FB2-4F01-87DD-09084EBAA426}" type="presParOf" srcId="{4702BD4B-FB39-4E50-99F7-D8620FF04C11}" destId="{C37D7A4C-45F0-4DA8-A506-AF66A25A86B7}" srcOrd="2" destOrd="0" presId="urn:microsoft.com/office/officeart/2005/8/layout/hierarchy4"/>
    <dgm:cxn modelId="{6BEDDF5B-390E-4E80-8063-89BB95232BF5}" type="presParOf" srcId="{C37D7A4C-45F0-4DA8-A506-AF66A25A86B7}" destId="{EA4736B7-8BBE-4058-91D7-1F68E057D587}" srcOrd="0" destOrd="0" presId="urn:microsoft.com/office/officeart/2005/8/layout/hierarchy4"/>
    <dgm:cxn modelId="{BE58ED7F-03BC-492A-9C87-7E582974717B}" type="presParOf" srcId="{C37D7A4C-45F0-4DA8-A506-AF66A25A86B7}" destId="{CDBF6A75-223C-45DA-8AA9-1A063CB396E5}" srcOrd="1" destOrd="0" presId="urn:microsoft.com/office/officeart/2005/8/layout/hierarchy4"/>
    <dgm:cxn modelId="{21B54BD7-6642-495F-9C01-D9FA2D4E33F9}" type="presParOf" srcId="{C37D7A4C-45F0-4DA8-A506-AF66A25A86B7}" destId="{68716D56-7642-4572-9908-F6EB3212B385}" srcOrd="2" destOrd="0" presId="urn:microsoft.com/office/officeart/2005/8/layout/hierarchy4"/>
    <dgm:cxn modelId="{D908AA29-4BBD-41BE-8D2D-F807052A5666}" type="presParOf" srcId="{68716D56-7642-4572-9908-F6EB3212B385}" destId="{5C7A0A56-697C-46C9-8B06-E27807CB5239}" srcOrd="0" destOrd="0" presId="urn:microsoft.com/office/officeart/2005/8/layout/hierarchy4"/>
    <dgm:cxn modelId="{5681EC51-F92F-4E72-8AAF-EF0E572E971E}" type="presParOf" srcId="{5C7A0A56-697C-46C9-8B06-E27807CB5239}" destId="{2AFEA16A-7E31-4A2F-B7C0-2451506F4F18}" srcOrd="0" destOrd="0" presId="urn:microsoft.com/office/officeart/2005/8/layout/hierarchy4"/>
    <dgm:cxn modelId="{792EA6DE-6D84-4E64-BBB8-EA3CBFBC7A4D}" type="presParOf" srcId="{5C7A0A56-697C-46C9-8B06-E27807CB5239}" destId="{0C3A1A18-0EB2-4766-B048-39AB4409344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779EBC-81E9-4BB5-AD09-2B9AB9A4DCFA}" type="doc">
      <dgm:prSet loTypeId="urn:microsoft.com/office/officeart/2005/8/layout/hierarchy4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2F5322F9-3288-49E3-ACD5-DB5EF33890D9}">
      <dgm:prSet phldrT="[Text]"/>
      <dgm:spPr/>
      <dgm:t>
        <a:bodyPr/>
        <a:lstStyle/>
        <a:p>
          <a:r>
            <a:rPr lang="en-US" dirty="0"/>
            <a:t>Levelling Gear (Spell Suppression, Life and/or Resists – you might use these a while)</a:t>
          </a:r>
          <a:endParaRPr lang="en-AU" dirty="0"/>
        </a:p>
      </dgm:t>
    </dgm:pt>
    <dgm:pt modelId="{2487D206-5279-48B4-80FB-5269B6E2F0B6}" type="parTrans" cxnId="{62305F48-AB64-4CC8-ACED-D0ACEE6BABB4}">
      <dgm:prSet/>
      <dgm:spPr/>
      <dgm:t>
        <a:bodyPr/>
        <a:lstStyle/>
        <a:p>
          <a:endParaRPr lang="en-AU"/>
        </a:p>
      </dgm:t>
    </dgm:pt>
    <dgm:pt modelId="{0E867C99-719C-4DD0-AC02-F43F0BB8A145}" type="sibTrans" cxnId="{62305F48-AB64-4CC8-ACED-D0ACEE6BABB4}">
      <dgm:prSet/>
      <dgm:spPr/>
      <dgm:t>
        <a:bodyPr/>
        <a:lstStyle/>
        <a:p>
          <a:endParaRPr lang="en-AU"/>
        </a:p>
      </dgm:t>
    </dgm:pt>
    <dgm:pt modelId="{1752018B-19B6-46FD-8994-8ADA221F9C42}">
      <dgm:prSet phldrT="[Text]"/>
      <dgm:spPr/>
      <dgm:t>
        <a:bodyPr/>
        <a:lstStyle/>
        <a:p>
          <a:r>
            <a:rPr lang="en-US" dirty="0"/>
            <a:t>Opal Rings and Stygian Vises, same stats but better</a:t>
          </a:r>
          <a:endParaRPr lang="en-AU" dirty="0"/>
        </a:p>
      </dgm:t>
    </dgm:pt>
    <dgm:pt modelId="{CA8BCEFE-2471-4EA3-9B6D-9EF0C5EC97C1}" type="parTrans" cxnId="{8CD0AD0D-55F5-4B06-8110-D32E2EA876D0}">
      <dgm:prSet/>
      <dgm:spPr/>
      <dgm:t>
        <a:bodyPr/>
        <a:lstStyle/>
        <a:p>
          <a:endParaRPr lang="en-AU"/>
        </a:p>
      </dgm:t>
    </dgm:pt>
    <dgm:pt modelId="{19B25BED-0DD0-4DDB-8725-35D243ACB35E}" type="sibTrans" cxnId="{8CD0AD0D-55F5-4B06-8110-D32E2EA876D0}">
      <dgm:prSet/>
      <dgm:spPr/>
      <dgm:t>
        <a:bodyPr/>
        <a:lstStyle/>
        <a:p>
          <a:endParaRPr lang="en-AU"/>
        </a:p>
      </dgm:t>
    </dgm:pt>
    <dgm:pt modelId="{CD92B00A-1D0D-480B-8522-777B745A2582}">
      <dgm:prSet phldrT="[Text]"/>
      <dgm:spPr/>
      <dgm:t>
        <a:bodyPr/>
        <a:lstStyle/>
        <a:p>
          <a:r>
            <a:rPr lang="en-US" dirty="0"/>
            <a:t>Crystal Belt with ES and Evasion and more</a:t>
          </a:r>
          <a:endParaRPr lang="en-AU" dirty="0"/>
        </a:p>
      </dgm:t>
    </dgm:pt>
    <dgm:pt modelId="{C90FF4E7-EE82-4EF4-BA33-8CA72EE4A7FF}" type="parTrans" cxnId="{A16472A2-A2DD-4387-9A2F-6EF2BC3476B7}">
      <dgm:prSet/>
      <dgm:spPr/>
      <dgm:t>
        <a:bodyPr/>
        <a:lstStyle/>
        <a:p>
          <a:endParaRPr lang="en-AU"/>
        </a:p>
      </dgm:t>
    </dgm:pt>
    <dgm:pt modelId="{694100CC-7CD5-4420-B6C8-ACA997F98669}" type="sibTrans" cxnId="{A16472A2-A2DD-4387-9A2F-6EF2BC3476B7}">
      <dgm:prSet/>
      <dgm:spPr/>
      <dgm:t>
        <a:bodyPr/>
        <a:lstStyle/>
        <a:p>
          <a:endParaRPr lang="en-AU"/>
        </a:p>
      </dgm:t>
    </dgm:pt>
    <dgm:pt modelId="{4D208458-0F94-4181-8AB9-B33D317A9162}">
      <dgm:prSet phldrT="[Text]"/>
      <dgm:spPr/>
      <dgm:t>
        <a:bodyPr/>
        <a:lstStyle/>
        <a:p>
          <a:r>
            <a:rPr lang="en-US" dirty="0" err="1"/>
            <a:t>Mageblood</a:t>
          </a:r>
          <a:r>
            <a:rPr lang="en-US" dirty="0"/>
            <a:t> or Headhunter</a:t>
          </a:r>
          <a:endParaRPr lang="en-AU" dirty="0"/>
        </a:p>
      </dgm:t>
    </dgm:pt>
    <dgm:pt modelId="{F9F820C0-C1CE-4455-82E8-7EDFE5D5981F}" type="parTrans" cxnId="{A2DFAA53-C2E0-46A0-9CA0-D906A9393B03}">
      <dgm:prSet/>
      <dgm:spPr/>
      <dgm:t>
        <a:bodyPr/>
        <a:lstStyle/>
        <a:p>
          <a:endParaRPr lang="en-AU"/>
        </a:p>
      </dgm:t>
    </dgm:pt>
    <dgm:pt modelId="{65CE990D-11E8-4829-B61E-F260267DD4AF}" type="sibTrans" cxnId="{A2DFAA53-C2E0-46A0-9CA0-D906A9393B03}">
      <dgm:prSet/>
      <dgm:spPr/>
      <dgm:t>
        <a:bodyPr/>
        <a:lstStyle/>
        <a:p>
          <a:endParaRPr lang="en-AU"/>
        </a:p>
      </dgm:t>
    </dgm:pt>
    <dgm:pt modelId="{2A4F33F4-56BD-4FA7-867D-28E07E9BC7A7}">
      <dgm:prSet phldrT="[Text]"/>
      <dgm:spPr/>
      <dgm:t>
        <a:bodyPr/>
        <a:lstStyle/>
        <a:p>
          <a:r>
            <a:rPr lang="en-US" dirty="0"/>
            <a:t>‘Mark Of The Shaper’</a:t>
          </a:r>
          <a:endParaRPr lang="en-AU" dirty="0"/>
        </a:p>
      </dgm:t>
    </dgm:pt>
    <dgm:pt modelId="{146B3792-1D5C-4A98-A9A3-9A34ED4C7B14}" type="parTrans" cxnId="{E7AB76FC-3A24-418B-A47C-5BEDF54D6B51}">
      <dgm:prSet/>
      <dgm:spPr/>
      <dgm:t>
        <a:bodyPr/>
        <a:lstStyle/>
        <a:p>
          <a:endParaRPr lang="en-AU"/>
        </a:p>
      </dgm:t>
    </dgm:pt>
    <dgm:pt modelId="{8FFB6056-1912-493B-B205-55CDA52FAD11}" type="sibTrans" cxnId="{E7AB76FC-3A24-418B-A47C-5BEDF54D6B51}">
      <dgm:prSet/>
      <dgm:spPr/>
      <dgm:t>
        <a:bodyPr/>
        <a:lstStyle/>
        <a:p>
          <a:endParaRPr lang="en-AU"/>
        </a:p>
      </dgm:t>
    </dgm:pt>
    <dgm:pt modelId="{695FB63B-8165-4B89-B377-6DB5A0E77EEB}">
      <dgm:prSet phldrT="[Text]"/>
      <dgm:spPr/>
      <dgm:t>
        <a:bodyPr/>
        <a:lstStyle/>
        <a:p>
          <a:r>
            <a:rPr lang="en-US" dirty="0"/>
            <a:t>Coward’s Legacy (requires </a:t>
          </a:r>
          <a:r>
            <a:rPr lang="en-US" dirty="0" err="1"/>
            <a:t>Atziri</a:t>
          </a:r>
          <a:r>
            <a:rPr lang="en-US" dirty="0"/>
            <a:t> shield)</a:t>
          </a:r>
          <a:endParaRPr lang="en-AU" dirty="0"/>
        </a:p>
      </dgm:t>
    </dgm:pt>
    <dgm:pt modelId="{5FEE5A54-1E20-42C3-87CC-7DDFF1EE1E82}" type="parTrans" cxnId="{39BCF6C4-FBDE-45F2-B2B3-731D93AE4DB5}">
      <dgm:prSet/>
      <dgm:spPr/>
      <dgm:t>
        <a:bodyPr/>
        <a:lstStyle/>
        <a:p>
          <a:endParaRPr lang="en-AU"/>
        </a:p>
      </dgm:t>
    </dgm:pt>
    <dgm:pt modelId="{D8F05694-11A9-4A26-8F01-FCF1D6B03E1A}" type="sibTrans" cxnId="{39BCF6C4-FBDE-45F2-B2B3-731D93AE4DB5}">
      <dgm:prSet/>
      <dgm:spPr/>
      <dgm:t>
        <a:bodyPr/>
        <a:lstStyle/>
        <a:p>
          <a:endParaRPr lang="en-AU"/>
        </a:p>
      </dgm:t>
    </dgm:pt>
    <dgm:pt modelId="{D58B97DF-8A88-4072-AE22-174C484A152E}" type="pres">
      <dgm:prSet presAssocID="{60779EBC-81E9-4BB5-AD09-2B9AB9A4DC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28BBD1-9557-4C1C-B5FD-D21D3A0068CD}" type="pres">
      <dgm:prSet presAssocID="{2F5322F9-3288-49E3-ACD5-DB5EF33890D9}" presName="vertOne" presStyleCnt="0"/>
      <dgm:spPr/>
    </dgm:pt>
    <dgm:pt modelId="{28D51EFA-1584-4528-9191-38E2DFDF1077}" type="pres">
      <dgm:prSet presAssocID="{2F5322F9-3288-49E3-ACD5-DB5EF33890D9}" presName="txOne" presStyleLbl="node0" presStyleIdx="0" presStyleCnt="1">
        <dgm:presLayoutVars>
          <dgm:chPref val="3"/>
        </dgm:presLayoutVars>
      </dgm:prSet>
      <dgm:spPr/>
    </dgm:pt>
    <dgm:pt modelId="{DF814618-6106-436D-94AE-6F89254F16D5}" type="pres">
      <dgm:prSet presAssocID="{2F5322F9-3288-49E3-ACD5-DB5EF33890D9}" presName="parTransOne" presStyleCnt="0"/>
      <dgm:spPr/>
    </dgm:pt>
    <dgm:pt modelId="{5C6030FE-75B5-47F3-940E-44B8439BDAAB}" type="pres">
      <dgm:prSet presAssocID="{2F5322F9-3288-49E3-ACD5-DB5EF33890D9}" presName="horzOne" presStyleCnt="0"/>
      <dgm:spPr/>
    </dgm:pt>
    <dgm:pt modelId="{876D830D-390B-4FC1-9956-2895A5431755}" type="pres">
      <dgm:prSet presAssocID="{1752018B-19B6-46FD-8994-8ADA221F9C42}" presName="vertTwo" presStyleCnt="0"/>
      <dgm:spPr/>
    </dgm:pt>
    <dgm:pt modelId="{9B28755C-1E08-4ACB-8CEB-0E6164BF3508}" type="pres">
      <dgm:prSet presAssocID="{1752018B-19B6-46FD-8994-8ADA221F9C42}" presName="txTwo" presStyleLbl="node2" presStyleIdx="0" presStyleCnt="2">
        <dgm:presLayoutVars>
          <dgm:chPref val="3"/>
        </dgm:presLayoutVars>
      </dgm:prSet>
      <dgm:spPr/>
    </dgm:pt>
    <dgm:pt modelId="{DC6E52E1-91FA-4A93-B6AF-71A4675C01D9}" type="pres">
      <dgm:prSet presAssocID="{1752018B-19B6-46FD-8994-8ADA221F9C42}" presName="parTransTwo" presStyleCnt="0"/>
      <dgm:spPr/>
    </dgm:pt>
    <dgm:pt modelId="{4066F383-D20D-437A-AC34-C404EBFE56AC}" type="pres">
      <dgm:prSet presAssocID="{1752018B-19B6-46FD-8994-8ADA221F9C42}" presName="horzTwo" presStyleCnt="0"/>
      <dgm:spPr/>
    </dgm:pt>
    <dgm:pt modelId="{82AD81B1-3CA7-43F6-BA69-105C55FC0F27}" type="pres">
      <dgm:prSet presAssocID="{CD92B00A-1D0D-480B-8522-777B745A2582}" presName="vertThree" presStyleCnt="0"/>
      <dgm:spPr/>
    </dgm:pt>
    <dgm:pt modelId="{25C5DADC-E63B-47BC-8600-373675CD680D}" type="pres">
      <dgm:prSet presAssocID="{CD92B00A-1D0D-480B-8522-777B745A2582}" presName="txThree" presStyleLbl="node3" presStyleIdx="0" presStyleCnt="3">
        <dgm:presLayoutVars>
          <dgm:chPref val="3"/>
        </dgm:presLayoutVars>
      </dgm:prSet>
      <dgm:spPr/>
    </dgm:pt>
    <dgm:pt modelId="{C638298C-63C9-4167-93E1-0F3BFA8ECC60}" type="pres">
      <dgm:prSet presAssocID="{CD92B00A-1D0D-480B-8522-777B745A2582}" presName="horzThree" presStyleCnt="0"/>
      <dgm:spPr/>
    </dgm:pt>
    <dgm:pt modelId="{8F835BB0-9A88-4B9D-837F-5E2E668DB524}" type="pres">
      <dgm:prSet presAssocID="{694100CC-7CD5-4420-B6C8-ACA997F98669}" presName="sibSpaceThree" presStyleCnt="0"/>
      <dgm:spPr/>
    </dgm:pt>
    <dgm:pt modelId="{1D083778-BED8-48CD-AA1D-880DB5DFAB9D}" type="pres">
      <dgm:prSet presAssocID="{4D208458-0F94-4181-8AB9-B33D317A9162}" presName="vertThree" presStyleCnt="0"/>
      <dgm:spPr/>
    </dgm:pt>
    <dgm:pt modelId="{2BFD8967-52AD-4D42-B74F-E82D54C70F81}" type="pres">
      <dgm:prSet presAssocID="{4D208458-0F94-4181-8AB9-B33D317A9162}" presName="txThree" presStyleLbl="node3" presStyleIdx="1" presStyleCnt="3">
        <dgm:presLayoutVars>
          <dgm:chPref val="3"/>
        </dgm:presLayoutVars>
      </dgm:prSet>
      <dgm:spPr/>
    </dgm:pt>
    <dgm:pt modelId="{DFC4EA32-7926-4A80-B6C9-9A0AAB1C69C3}" type="pres">
      <dgm:prSet presAssocID="{4D208458-0F94-4181-8AB9-B33D317A9162}" presName="horzThree" presStyleCnt="0"/>
      <dgm:spPr/>
    </dgm:pt>
    <dgm:pt modelId="{62D5CB16-2C9E-4812-84C1-0F6BECC9E257}" type="pres">
      <dgm:prSet presAssocID="{19B25BED-0DD0-4DDB-8725-35D243ACB35E}" presName="sibSpaceTwo" presStyleCnt="0"/>
      <dgm:spPr/>
    </dgm:pt>
    <dgm:pt modelId="{BA55B8A1-9279-4DAA-A074-24728909BF68}" type="pres">
      <dgm:prSet presAssocID="{2A4F33F4-56BD-4FA7-867D-28E07E9BC7A7}" presName="vertTwo" presStyleCnt="0"/>
      <dgm:spPr/>
    </dgm:pt>
    <dgm:pt modelId="{1C243770-2F6F-45F7-A19B-1C9A43DD2532}" type="pres">
      <dgm:prSet presAssocID="{2A4F33F4-56BD-4FA7-867D-28E07E9BC7A7}" presName="txTwo" presStyleLbl="node2" presStyleIdx="1" presStyleCnt="2">
        <dgm:presLayoutVars>
          <dgm:chPref val="3"/>
        </dgm:presLayoutVars>
      </dgm:prSet>
      <dgm:spPr/>
    </dgm:pt>
    <dgm:pt modelId="{FFBFECC9-D948-4DD6-8F4E-4F0DB81F6ECD}" type="pres">
      <dgm:prSet presAssocID="{2A4F33F4-56BD-4FA7-867D-28E07E9BC7A7}" presName="parTransTwo" presStyleCnt="0"/>
      <dgm:spPr/>
    </dgm:pt>
    <dgm:pt modelId="{28359524-861E-402B-9D6A-0AFCEFE2F1AE}" type="pres">
      <dgm:prSet presAssocID="{2A4F33F4-56BD-4FA7-867D-28E07E9BC7A7}" presName="horzTwo" presStyleCnt="0"/>
      <dgm:spPr/>
    </dgm:pt>
    <dgm:pt modelId="{3BD567FA-50C5-4BE7-929D-504EDB1EA497}" type="pres">
      <dgm:prSet presAssocID="{695FB63B-8165-4B89-B377-6DB5A0E77EEB}" presName="vertThree" presStyleCnt="0"/>
      <dgm:spPr/>
    </dgm:pt>
    <dgm:pt modelId="{D0C6FE0E-1682-40E2-9981-8895DF211D19}" type="pres">
      <dgm:prSet presAssocID="{695FB63B-8165-4B89-B377-6DB5A0E77EEB}" presName="txThree" presStyleLbl="node3" presStyleIdx="2" presStyleCnt="3">
        <dgm:presLayoutVars>
          <dgm:chPref val="3"/>
        </dgm:presLayoutVars>
      </dgm:prSet>
      <dgm:spPr/>
    </dgm:pt>
    <dgm:pt modelId="{85A3CF47-3007-4227-BB65-D5F9793AFB7A}" type="pres">
      <dgm:prSet presAssocID="{695FB63B-8165-4B89-B377-6DB5A0E77EEB}" presName="horzThree" presStyleCnt="0"/>
      <dgm:spPr/>
    </dgm:pt>
  </dgm:ptLst>
  <dgm:cxnLst>
    <dgm:cxn modelId="{8CD0AD0D-55F5-4B06-8110-D32E2EA876D0}" srcId="{2F5322F9-3288-49E3-ACD5-DB5EF33890D9}" destId="{1752018B-19B6-46FD-8994-8ADA221F9C42}" srcOrd="0" destOrd="0" parTransId="{CA8BCEFE-2471-4EA3-9B6D-9EF0C5EC97C1}" sibTransId="{19B25BED-0DD0-4DDB-8725-35D243ACB35E}"/>
    <dgm:cxn modelId="{62305F48-AB64-4CC8-ACED-D0ACEE6BABB4}" srcId="{60779EBC-81E9-4BB5-AD09-2B9AB9A4DCFA}" destId="{2F5322F9-3288-49E3-ACD5-DB5EF33890D9}" srcOrd="0" destOrd="0" parTransId="{2487D206-5279-48B4-80FB-5269B6E2F0B6}" sibTransId="{0E867C99-719C-4DD0-AC02-F43F0BB8A145}"/>
    <dgm:cxn modelId="{A2DFAA53-C2E0-46A0-9CA0-D906A9393B03}" srcId="{1752018B-19B6-46FD-8994-8ADA221F9C42}" destId="{4D208458-0F94-4181-8AB9-B33D317A9162}" srcOrd="1" destOrd="0" parTransId="{F9F820C0-C1CE-4455-82E8-7EDFE5D5981F}" sibTransId="{65CE990D-11E8-4829-B61E-F260267DD4AF}"/>
    <dgm:cxn modelId="{BAAAF854-1247-4260-AEA5-32622E9E5929}" type="presOf" srcId="{CD92B00A-1D0D-480B-8522-777B745A2582}" destId="{25C5DADC-E63B-47BC-8600-373675CD680D}" srcOrd="0" destOrd="0" presId="urn:microsoft.com/office/officeart/2005/8/layout/hierarchy4"/>
    <dgm:cxn modelId="{ADF08C56-91DF-4F43-BDD6-39F8508BE738}" type="presOf" srcId="{60779EBC-81E9-4BB5-AD09-2B9AB9A4DCFA}" destId="{D58B97DF-8A88-4072-AE22-174C484A152E}" srcOrd="0" destOrd="0" presId="urn:microsoft.com/office/officeart/2005/8/layout/hierarchy4"/>
    <dgm:cxn modelId="{A16472A2-A2DD-4387-9A2F-6EF2BC3476B7}" srcId="{1752018B-19B6-46FD-8994-8ADA221F9C42}" destId="{CD92B00A-1D0D-480B-8522-777B745A2582}" srcOrd="0" destOrd="0" parTransId="{C90FF4E7-EE82-4EF4-BA33-8CA72EE4A7FF}" sibTransId="{694100CC-7CD5-4420-B6C8-ACA997F98669}"/>
    <dgm:cxn modelId="{DAB910A6-1E7F-4D5F-B714-15C49BD2F428}" type="presOf" srcId="{4D208458-0F94-4181-8AB9-B33D317A9162}" destId="{2BFD8967-52AD-4D42-B74F-E82D54C70F81}" srcOrd="0" destOrd="0" presId="urn:microsoft.com/office/officeart/2005/8/layout/hierarchy4"/>
    <dgm:cxn modelId="{662B7AAF-B8AB-448E-B176-4E9BEF63FC16}" type="presOf" srcId="{1752018B-19B6-46FD-8994-8ADA221F9C42}" destId="{9B28755C-1E08-4ACB-8CEB-0E6164BF3508}" srcOrd="0" destOrd="0" presId="urn:microsoft.com/office/officeart/2005/8/layout/hierarchy4"/>
    <dgm:cxn modelId="{BD4CADBA-2594-4CD5-9093-976BB03AC886}" type="presOf" srcId="{2F5322F9-3288-49E3-ACD5-DB5EF33890D9}" destId="{28D51EFA-1584-4528-9191-38E2DFDF1077}" srcOrd="0" destOrd="0" presId="urn:microsoft.com/office/officeart/2005/8/layout/hierarchy4"/>
    <dgm:cxn modelId="{39BCF6C4-FBDE-45F2-B2B3-731D93AE4DB5}" srcId="{2A4F33F4-56BD-4FA7-867D-28E07E9BC7A7}" destId="{695FB63B-8165-4B89-B377-6DB5A0E77EEB}" srcOrd="0" destOrd="0" parTransId="{5FEE5A54-1E20-42C3-87CC-7DDFF1EE1E82}" sibTransId="{D8F05694-11A9-4A26-8F01-FCF1D6B03E1A}"/>
    <dgm:cxn modelId="{82CF03F4-FA92-4D4A-B340-FA1118D6CBD9}" type="presOf" srcId="{2A4F33F4-56BD-4FA7-867D-28E07E9BC7A7}" destId="{1C243770-2F6F-45F7-A19B-1C9A43DD2532}" srcOrd="0" destOrd="0" presId="urn:microsoft.com/office/officeart/2005/8/layout/hierarchy4"/>
    <dgm:cxn modelId="{E7AB76FC-3A24-418B-A47C-5BEDF54D6B51}" srcId="{2F5322F9-3288-49E3-ACD5-DB5EF33890D9}" destId="{2A4F33F4-56BD-4FA7-867D-28E07E9BC7A7}" srcOrd="1" destOrd="0" parTransId="{146B3792-1D5C-4A98-A9A3-9A34ED4C7B14}" sibTransId="{8FFB6056-1912-493B-B205-55CDA52FAD11}"/>
    <dgm:cxn modelId="{65E30DFE-6A8A-4DDC-BB66-3CBA095276FD}" type="presOf" srcId="{695FB63B-8165-4B89-B377-6DB5A0E77EEB}" destId="{D0C6FE0E-1682-40E2-9981-8895DF211D19}" srcOrd="0" destOrd="0" presId="urn:microsoft.com/office/officeart/2005/8/layout/hierarchy4"/>
    <dgm:cxn modelId="{43778ABE-44AF-4797-9092-15D0F6A88D75}" type="presParOf" srcId="{D58B97DF-8A88-4072-AE22-174C484A152E}" destId="{8828BBD1-9557-4C1C-B5FD-D21D3A0068CD}" srcOrd="0" destOrd="0" presId="urn:microsoft.com/office/officeart/2005/8/layout/hierarchy4"/>
    <dgm:cxn modelId="{9069ED70-DDAA-4050-B349-E39359BDA5B0}" type="presParOf" srcId="{8828BBD1-9557-4C1C-B5FD-D21D3A0068CD}" destId="{28D51EFA-1584-4528-9191-38E2DFDF1077}" srcOrd="0" destOrd="0" presId="urn:microsoft.com/office/officeart/2005/8/layout/hierarchy4"/>
    <dgm:cxn modelId="{926AF0BA-0E91-4A40-A133-BABA30A207AD}" type="presParOf" srcId="{8828BBD1-9557-4C1C-B5FD-D21D3A0068CD}" destId="{DF814618-6106-436D-94AE-6F89254F16D5}" srcOrd="1" destOrd="0" presId="urn:microsoft.com/office/officeart/2005/8/layout/hierarchy4"/>
    <dgm:cxn modelId="{C808F790-4C78-4AC3-9F3D-F3FA586BF5F2}" type="presParOf" srcId="{8828BBD1-9557-4C1C-B5FD-D21D3A0068CD}" destId="{5C6030FE-75B5-47F3-940E-44B8439BDAAB}" srcOrd="2" destOrd="0" presId="urn:microsoft.com/office/officeart/2005/8/layout/hierarchy4"/>
    <dgm:cxn modelId="{BE7C9C8D-CA8E-4E5F-ADAE-3677163B7906}" type="presParOf" srcId="{5C6030FE-75B5-47F3-940E-44B8439BDAAB}" destId="{876D830D-390B-4FC1-9956-2895A5431755}" srcOrd="0" destOrd="0" presId="urn:microsoft.com/office/officeart/2005/8/layout/hierarchy4"/>
    <dgm:cxn modelId="{094B7086-A1D3-412A-A170-A0A2ED0AE83B}" type="presParOf" srcId="{876D830D-390B-4FC1-9956-2895A5431755}" destId="{9B28755C-1E08-4ACB-8CEB-0E6164BF3508}" srcOrd="0" destOrd="0" presId="urn:microsoft.com/office/officeart/2005/8/layout/hierarchy4"/>
    <dgm:cxn modelId="{80CA2CBF-0314-43AB-BC0A-BB5FCFD31A4D}" type="presParOf" srcId="{876D830D-390B-4FC1-9956-2895A5431755}" destId="{DC6E52E1-91FA-4A93-B6AF-71A4675C01D9}" srcOrd="1" destOrd="0" presId="urn:microsoft.com/office/officeart/2005/8/layout/hierarchy4"/>
    <dgm:cxn modelId="{765C5424-9DAF-4A69-963F-AE1298A558B0}" type="presParOf" srcId="{876D830D-390B-4FC1-9956-2895A5431755}" destId="{4066F383-D20D-437A-AC34-C404EBFE56AC}" srcOrd="2" destOrd="0" presId="urn:microsoft.com/office/officeart/2005/8/layout/hierarchy4"/>
    <dgm:cxn modelId="{E3060C02-6437-4E01-982C-1DC2149A05EE}" type="presParOf" srcId="{4066F383-D20D-437A-AC34-C404EBFE56AC}" destId="{82AD81B1-3CA7-43F6-BA69-105C55FC0F27}" srcOrd="0" destOrd="0" presId="urn:microsoft.com/office/officeart/2005/8/layout/hierarchy4"/>
    <dgm:cxn modelId="{137F0411-CDEE-4E4D-955A-CFE2FB134498}" type="presParOf" srcId="{82AD81B1-3CA7-43F6-BA69-105C55FC0F27}" destId="{25C5DADC-E63B-47BC-8600-373675CD680D}" srcOrd="0" destOrd="0" presId="urn:microsoft.com/office/officeart/2005/8/layout/hierarchy4"/>
    <dgm:cxn modelId="{67281A2D-D818-464C-AD35-B63F10A5E78F}" type="presParOf" srcId="{82AD81B1-3CA7-43F6-BA69-105C55FC0F27}" destId="{C638298C-63C9-4167-93E1-0F3BFA8ECC60}" srcOrd="1" destOrd="0" presId="urn:microsoft.com/office/officeart/2005/8/layout/hierarchy4"/>
    <dgm:cxn modelId="{B240D1A1-1571-4384-B1F4-0414CCF3A2BF}" type="presParOf" srcId="{4066F383-D20D-437A-AC34-C404EBFE56AC}" destId="{8F835BB0-9A88-4B9D-837F-5E2E668DB524}" srcOrd="1" destOrd="0" presId="urn:microsoft.com/office/officeart/2005/8/layout/hierarchy4"/>
    <dgm:cxn modelId="{10015078-6995-4CE7-85A7-9CE6EEA07B58}" type="presParOf" srcId="{4066F383-D20D-437A-AC34-C404EBFE56AC}" destId="{1D083778-BED8-48CD-AA1D-880DB5DFAB9D}" srcOrd="2" destOrd="0" presId="urn:microsoft.com/office/officeart/2005/8/layout/hierarchy4"/>
    <dgm:cxn modelId="{4B0DC2ED-1332-4402-AE2C-A080C0D8EA20}" type="presParOf" srcId="{1D083778-BED8-48CD-AA1D-880DB5DFAB9D}" destId="{2BFD8967-52AD-4D42-B74F-E82D54C70F81}" srcOrd="0" destOrd="0" presId="urn:microsoft.com/office/officeart/2005/8/layout/hierarchy4"/>
    <dgm:cxn modelId="{E5EAC28B-23F3-4691-B64E-13EEEF056E9B}" type="presParOf" srcId="{1D083778-BED8-48CD-AA1D-880DB5DFAB9D}" destId="{DFC4EA32-7926-4A80-B6C9-9A0AAB1C69C3}" srcOrd="1" destOrd="0" presId="urn:microsoft.com/office/officeart/2005/8/layout/hierarchy4"/>
    <dgm:cxn modelId="{92B11406-2883-4630-96DD-7A3C25A954AF}" type="presParOf" srcId="{5C6030FE-75B5-47F3-940E-44B8439BDAAB}" destId="{62D5CB16-2C9E-4812-84C1-0F6BECC9E257}" srcOrd="1" destOrd="0" presId="urn:microsoft.com/office/officeart/2005/8/layout/hierarchy4"/>
    <dgm:cxn modelId="{4B5964FA-F81C-44E2-B6FB-4ACB9198DB57}" type="presParOf" srcId="{5C6030FE-75B5-47F3-940E-44B8439BDAAB}" destId="{BA55B8A1-9279-4DAA-A074-24728909BF68}" srcOrd="2" destOrd="0" presId="urn:microsoft.com/office/officeart/2005/8/layout/hierarchy4"/>
    <dgm:cxn modelId="{BC0D1D36-E7E6-4554-B58C-679A676AC7A8}" type="presParOf" srcId="{BA55B8A1-9279-4DAA-A074-24728909BF68}" destId="{1C243770-2F6F-45F7-A19B-1C9A43DD2532}" srcOrd="0" destOrd="0" presId="urn:microsoft.com/office/officeart/2005/8/layout/hierarchy4"/>
    <dgm:cxn modelId="{5C8D8980-81DD-43E8-9E33-AA4B7AA04C7B}" type="presParOf" srcId="{BA55B8A1-9279-4DAA-A074-24728909BF68}" destId="{FFBFECC9-D948-4DD6-8F4E-4F0DB81F6ECD}" srcOrd="1" destOrd="0" presId="urn:microsoft.com/office/officeart/2005/8/layout/hierarchy4"/>
    <dgm:cxn modelId="{D37C2927-74DE-4AFF-AEEE-2D8E305600C6}" type="presParOf" srcId="{BA55B8A1-9279-4DAA-A074-24728909BF68}" destId="{28359524-861E-402B-9D6A-0AFCEFE2F1AE}" srcOrd="2" destOrd="0" presId="urn:microsoft.com/office/officeart/2005/8/layout/hierarchy4"/>
    <dgm:cxn modelId="{01EF84F2-58DA-45DD-9180-E4ADBF4D5255}" type="presParOf" srcId="{28359524-861E-402B-9D6A-0AFCEFE2F1AE}" destId="{3BD567FA-50C5-4BE7-929D-504EDB1EA497}" srcOrd="0" destOrd="0" presId="urn:microsoft.com/office/officeart/2005/8/layout/hierarchy4"/>
    <dgm:cxn modelId="{7A9DB951-769B-4639-ACDC-416069BD6B1B}" type="presParOf" srcId="{3BD567FA-50C5-4BE7-929D-504EDB1EA497}" destId="{D0C6FE0E-1682-40E2-9981-8895DF211D19}" srcOrd="0" destOrd="0" presId="urn:microsoft.com/office/officeart/2005/8/layout/hierarchy4"/>
    <dgm:cxn modelId="{6F0CBC18-242E-48AD-936D-A4F0A20C1517}" type="presParOf" srcId="{3BD567FA-50C5-4BE7-929D-504EDB1EA497}" destId="{85A3CF47-3007-4227-BB65-D5F9793AFB7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9B9C9-9BE6-400C-87E1-5200E4D62F41}">
      <dsp:nvSpPr>
        <dsp:cNvPr id="0" name=""/>
        <dsp:cNvSpPr/>
      </dsp:nvSpPr>
      <dsp:spPr>
        <a:xfrm>
          <a:off x="1206" y="600"/>
          <a:ext cx="10513186" cy="1330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Bad Levelling Gear (T3 flat to spells, bench craft % damage)</a:t>
          </a:r>
          <a:endParaRPr lang="en-AU" sz="3500" kern="1200" dirty="0"/>
        </a:p>
      </dsp:txBody>
      <dsp:txXfrm>
        <a:off x="40162" y="39556"/>
        <a:ext cx="10435274" cy="1252135"/>
      </dsp:txXfrm>
    </dsp:sp>
    <dsp:sp modelId="{531D9D7C-B7C2-4FF5-A4DE-35F2D1CB95F5}">
      <dsp:nvSpPr>
        <dsp:cNvPr id="0" name=""/>
        <dsp:cNvSpPr/>
      </dsp:nvSpPr>
      <dsp:spPr>
        <a:xfrm>
          <a:off x="1206" y="1510645"/>
          <a:ext cx="6867539" cy="13300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Two of: T1 flat to spells, T3+ spell or lightning %, +1 to lightning spells, +1 to all spells</a:t>
          </a:r>
          <a:endParaRPr lang="en-AU" sz="2500" kern="1200" dirty="0"/>
        </a:p>
      </dsp:txBody>
      <dsp:txXfrm>
        <a:off x="40162" y="1549601"/>
        <a:ext cx="6789627" cy="1252135"/>
      </dsp:txXfrm>
    </dsp:sp>
    <dsp:sp modelId="{42F6D0B7-8C23-4E41-B457-7D034D1C593A}">
      <dsp:nvSpPr>
        <dsp:cNvPr id="0" name=""/>
        <dsp:cNvSpPr/>
      </dsp:nvSpPr>
      <dsp:spPr>
        <a:xfrm>
          <a:off x="1206" y="3020690"/>
          <a:ext cx="3363143" cy="13300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Three of the above, benched trap throw speed</a:t>
          </a:r>
          <a:endParaRPr lang="en-AU" sz="2500" kern="1200" dirty="0"/>
        </a:p>
      </dsp:txBody>
      <dsp:txXfrm>
        <a:off x="40162" y="3059646"/>
        <a:ext cx="3285231" cy="1252135"/>
      </dsp:txXfrm>
    </dsp:sp>
    <dsp:sp modelId="{D38BEE0F-7200-42B7-86FE-43F556189F91}">
      <dsp:nvSpPr>
        <dsp:cNvPr id="0" name=""/>
        <dsp:cNvSpPr/>
      </dsp:nvSpPr>
      <dsp:spPr>
        <a:xfrm>
          <a:off x="3505602" y="3020690"/>
          <a:ext cx="3363143" cy="13300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Cerberus Limb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(very defensive)</a:t>
          </a:r>
          <a:endParaRPr lang="en-AU" sz="2500" kern="1200" dirty="0"/>
        </a:p>
      </dsp:txBody>
      <dsp:txXfrm>
        <a:off x="3544558" y="3059646"/>
        <a:ext cx="3285231" cy="1252135"/>
      </dsp:txXfrm>
    </dsp:sp>
    <dsp:sp modelId="{82D24F5E-A47E-4A71-BBE1-EC9B10AF0D34}">
      <dsp:nvSpPr>
        <dsp:cNvPr id="0" name=""/>
        <dsp:cNvSpPr/>
      </dsp:nvSpPr>
      <dsp:spPr>
        <a:xfrm>
          <a:off x="7151249" y="1510645"/>
          <a:ext cx="3363143" cy="13300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Incursion mod weapon (</a:t>
          </a:r>
          <a:r>
            <a:rPr lang="en-US" sz="2500" kern="1200" dirty="0" err="1"/>
            <a:t>Topotante</a:t>
          </a:r>
          <a:r>
            <a:rPr lang="en-US" sz="2500" kern="1200" dirty="0"/>
            <a:t>) improved by </a:t>
          </a:r>
          <a:r>
            <a:rPr lang="en-US" sz="2500" kern="1200" dirty="0" err="1"/>
            <a:t>benchcraft</a:t>
          </a:r>
          <a:endParaRPr lang="en-AU" sz="2500" kern="1200" dirty="0"/>
        </a:p>
      </dsp:txBody>
      <dsp:txXfrm>
        <a:off x="7190205" y="1549601"/>
        <a:ext cx="3285231" cy="1252135"/>
      </dsp:txXfrm>
    </dsp:sp>
    <dsp:sp modelId="{035C4775-14A4-4E4A-ABC2-71B4BF14ECAF}">
      <dsp:nvSpPr>
        <dsp:cNvPr id="0" name=""/>
        <dsp:cNvSpPr/>
      </dsp:nvSpPr>
      <dsp:spPr>
        <a:xfrm>
          <a:off x="7151249" y="3020690"/>
          <a:ext cx="3363143" cy="13300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Very good </a:t>
          </a:r>
          <a:r>
            <a:rPr lang="en-US" sz="2500" kern="1200" dirty="0" err="1"/>
            <a:t>Topotante</a:t>
          </a:r>
          <a:r>
            <a:rPr lang="en-US" sz="2500" kern="1200" dirty="0"/>
            <a:t> weapon</a:t>
          </a:r>
          <a:endParaRPr lang="en-AU" sz="2500" kern="1200" dirty="0"/>
        </a:p>
      </dsp:txBody>
      <dsp:txXfrm>
        <a:off x="7190205" y="3059646"/>
        <a:ext cx="3285231" cy="1252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51EFA-1584-4528-9191-38E2DFDF1077}">
      <dsp:nvSpPr>
        <dsp:cNvPr id="0" name=""/>
        <dsp:cNvSpPr/>
      </dsp:nvSpPr>
      <dsp:spPr>
        <a:xfrm>
          <a:off x="731" y="819"/>
          <a:ext cx="6376305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Bad Levelling Gear (25% </a:t>
          </a:r>
          <a:r>
            <a:rPr lang="en-US" sz="3800" kern="1200" dirty="0" err="1"/>
            <a:t>movespeed</a:t>
          </a:r>
          <a:r>
            <a:rPr lang="en-US" sz="3800" kern="1200" dirty="0"/>
            <a:t>, some life/resists)</a:t>
          </a:r>
          <a:endParaRPr lang="en-AU" sz="3800" kern="1200" dirty="0"/>
        </a:p>
      </dsp:txBody>
      <dsp:txXfrm>
        <a:off x="46632" y="46720"/>
        <a:ext cx="6284503" cy="1475380"/>
      </dsp:txXfrm>
    </dsp:sp>
    <dsp:sp modelId="{9B28755C-1E08-4ACB-8CEB-0E6164BF3508}">
      <dsp:nvSpPr>
        <dsp:cNvPr id="0" name=""/>
        <dsp:cNvSpPr/>
      </dsp:nvSpPr>
      <dsp:spPr>
        <a:xfrm>
          <a:off x="731" y="1681531"/>
          <a:ext cx="4165200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30% </a:t>
          </a:r>
          <a:r>
            <a:rPr lang="en-US" sz="3400" kern="1200" dirty="0" err="1"/>
            <a:t>movespeed</a:t>
          </a:r>
          <a:r>
            <a:rPr lang="en-US" sz="3400" kern="1200" dirty="0"/>
            <a:t>, spell suppression, life</a:t>
          </a:r>
          <a:endParaRPr lang="en-AU" sz="3400" kern="1200" dirty="0"/>
        </a:p>
      </dsp:txBody>
      <dsp:txXfrm>
        <a:off x="46632" y="1727432"/>
        <a:ext cx="4073398" cy="1475380"/>
      </dsp:txXfrm>
    </dsp:sp>
    <dsp:sp modelId="{25C5DADC-E63B-47BC-8600-373675CD680D}">
      <dsp:nvSpPr>
        <dsp:cNvPr id="0" name=""/>
        <dsp:cNvSpPr/>
      </dsp:nvSpPr>
      <dsp:spPr>
        <a:xfrm>
          <a:off x="731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CORRECTION: DON’T USE </a:t>
          </a:r>
          <a:r>
            <a:rPr lang="en-US" sz="2300" kern="1200" dirty="0" err="1"/>
            <a:t>Voidwalker</a:t>
          </a:r>
          <a:r>
            <a:rPr lang="en-US" sz="2300" kern="1200"/>
            <a:t> (vid </a:t>
          </a:r>
          <a:r>
            <a:rPr lang="en-US" sz="2300" kern="1200" dirty="0"/>
            <a:t>is wrong)</a:t>
          </a:r>
          <a:endParaRPr lang="en-AU" sz="2300" kern="1200" dirty="0"/>
        </a:p>
      </dsp:txBody>
      <dsp:txXfrm>
        <a:off x="46632" y="3408144"/>
        <a:ext cx="1947962" cy="1475380"/>
      </dsp:txXfrm>
    </dsp:sp>
    <dsp:sp modelId="{2BFD8967-52AD-4D42-B74F-E82D54C70F81}">
      <dsp:nvSpPr>
        <dsp:cNvPr id="0" name=""/>
        <dsp:cNvSpPr/>
      </dsp:nvSpPr>
      <dsp:spPr>
        <a:xfrm>
          <a:off x="2126166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(Elevated) Hunter Pierce boots</a:t>
          </a:r>
          <a:endParaRPr lang="en-AU" sz="2300" kern="1200" dirty="0"/>
        </a:p>
      </dsp:txBody>
      <dsp:txXfrm>
        <a:off x="2172067" y="3408144"/>
        <a:ext cx="1947962" cy="1475380"/>
      </dsp:txXfrm>
    </dsp:sp>
    <dsp:sp modelId="{1C243770-2F6F-45F7-A19B-1C9A43DD2532}">
      <dsp:nvSpPr>
        <dsp:cNvPr id="0" name=""/>
        <dsp:cNvSpPr/>
      </dsp:nvSpPr>
      <dsp:spPr>
        <a:xfrm>
          <a:off x="4337272" y="1681531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Atziri’s</a:t>
          </a:r>
          <a:r>
            <a:rPr lang="en-US" sz="3400" kern="1200" dirty="0"/>
            <a:t> Step</a:t>
          </a:r>
          <a:endParaRPr lang="en-AU" sz="3400" kern="1200" dirty="0"/>
        </a:p>
      </dsp:txBody>
      <dsp:txXfrm>
        <a:off x="4383173" y="1727432"/>
        <a:ext cx="1947962" cy="1475380"/>
      </dsp:txXfrm>
    </dsp:sp>
    <dsp:sp modelId="{D0C6FE0E-1682-40E2-9981-8895DF211D19}">
      <dsp:nvSpPr>
        <dsp:cNvPr id="0" name=""/>
        <dsp:cNvSpPr/>
      </dsp:nvSpPr>
      <dsp:spPr>
        <a:xfrm>
          <a:off x="4337272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Enchanted, corrupted </a:t>
          </a:r>
          <a:r>
            <a:rPr lang="en-US" sz="2300" kern="1200" dirty="0" err="1"/>
            <a:t>Atziri’s</a:t>
          </a:r>
          <a:r>
            <a:rPr lang="en-US" sz="2300" kern="1200" dirty="0"/>
            <a:t> Step</a:t>
          </a:r>
          <a:endParaRPr lang="en-AU" sz="2300" kern="1200" dirty="0"/>
        </a:p>
      </dsp:txBody>
      <dsp:txXfrm>
        <a:off x="4383173" y="3408144"/>
        <a:ext cx="1947962" cy="1475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2B1F4-AD8F-4B43-BB4B-330A576D7E7C}">
      <dsp:nvSpPr>
        <dsp:cNvPr id="0" name=""/>
        <dsp:cNvSpPr/>
      </dsp:nvSpPr>
      <dsp:spPr>
        <a:xfrm>
          <a:off x="659" y="120"/>
          <a:ext cx="5743366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Bad Levelling 4 or 5 link (life/resists/suppression)</a:t>
          </a:r>
          <a:endParaRPr lang="en-AU" sz="3900" kern="1200" dirty="0"/>
        </a:p>
      </dsp:txBody>
      <dsp:txXfrm>
        <a:off x="44796" y="44257"/>
        <a:ext cx="5655092" cy="1418688"/>
      </dsp:txXfrm>
    </dsp:sp>
    <dsp:sp modelId="{4809B1B4-DC1B-4DED-8897-090C8D141BCD}">
      <dsp:nvSpPr>
        <dsp:cNvPr id="0" name=""/>
        <dsp:cNvSpPr/>
      </dsp:nvSpPr>
      <dsp:spPr>
        <a:xfrm>
          <a:off x="659" y="1609656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Tabula</a:t>
          </a:r>
          <a:endParaRPr lang="en-AU" sz="2800" kern="1200" dirty="0"/>
        </a:p>
      </dsp:txBody>
      <dsp:txXfrm>
        <a:off x="44796" y="1653793"/>
        <a:ext cx="1749015" cy="1418688"/>
      </dsp:txXfrm>
    </dsp:sp>
    <dsp:sp modelId="{2206B2FC-593B-4284-B51B-F65C0B26A414}">
      <dsp:nvSpPr>
        <dsp:cNvPr id="0" name=""/>
        <dsp:cNvSpPr/>
      </dsp:nvSpPr>
      <dsp:spPr>
        <a:xfrm>
          <a:off x="659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Skin of the Loyal/Lords</a:t>
          </a:r>
          <a:endParaRPr lang="en-AU" sz="2200" kern="1200" dirty="0"/>
        </a:p>
      </dsp:txBody>
      <dsp:txXfrm>
        <a:off x="44796" y="3263330"/>
        <a:ext cx="1749015" cy="1418688"/>
      </dsp:txXfrm>
    </dsp:sp>
    <dsp:sp modelId="{6B96FE5E-8201-4580-A397-3EEBA5A3248A}">
      <dsp:nvSpPr>
        <dsp:cNvPr id="0" name=""/>
        <dsp:cNvSpPr/>
      </dsp:nvSpPr>
      <dsp:spPr>
        <a:xfrm>
          <a:off x="1992280" y="1609656"/>
          <a:ext cx="3751744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Div</a:t>
          </a:r>
          <a:r>
            <a:rPr lang="en-US" sz="2800" kern="1200" dirty="0"/>
            <a:t> card 6L (The Sacrifice, Dapper Prodigy </a:t>
          </a:r>
          <a:r>
            <a:rPr lang="en-US" sz="2800" kern="1200" dirty="0" err="1"/>
            <a:t>etc</a:t>
          </a:r>
          <a:r>
            <a:rPr lang="en-US" sz="2800" kern="1200" dirty="0"/>
            <a:t>)</a:t>
          </a:r>
          <a:endParaRPr lang="en-AU" sz="2800" kern="1200" dirty="0"/>
        </a:p>
      </dsp:txBody>
      <dsp:txXfrm>
        <a:off x="2036417" y="1653793"/>
        <a:ext cx="3663470" cy="1418688"/>
      </dsp:txXfrm>
    </dsp:sp>
    <dsp:sp modelId="{5155225C-C34E-466D-A8C5-8D902D8B53B7}">
      <dsp:nvSpPr>
        <dsp:cNvPr id="0" name=""/>
        <dsp:cNvSpPr/>
      </dsp:nvSpPr>
      <dsp:spPr>
        <a:xfrm>
          <a:off x="1992280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Shadowstitch</a:t>
          </a:r>
          <a:endParaRPr lang="en-AU" sz="2200" kern="1200" dirty="0"/>
        </a:p>
      </dsp:txBody>
      <dsp:txXfrm>
        <a:off x="2036417" y="3263330"/>
        <a:ext cx="1749015" cy="1418688"/>
      </dsp:txXfrm>
    </dsp:sp>
    <dsp:sp modelId="{7BEB7EF2-06D4-4AD4-88C6-05B018F21F77}">
      <dsp:nvSpPr>
        <dsp:cNvPr id="0" name=""/>
        <dsp:cNvSpPr/>
      </dsp:nvSpPr>
      <dsp:spPr>
        <a:xfrm>
          <a:off x="3906736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Influnced</a:t>
          </a:r>
          <a:r>
            <a:rPr lang="en-US" sz="2200" kern="1200" dirty="0"/>
            <a:t> 6L</a:t>
          </a:r>
          <a:endParaRPr lang="en-AU" sz="2200" kern="1200" dirty="0"/>
        </a:p>
      </dsp:txBody>
      <dsp:txXfrm>
        <a:off x="3950873" y="3263330"/>
        <a:ext cx="1749015" cy="14186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2EA23-F481-4EA7-9F18-AF408906665B}">
      <dsp:nvSpPr>
        <dsp:cNvPr id="0" name=""/>
        <dsp:cNvSpPr/>
      </dsp:nvSpPr>
      <dsp:spPr>
        <a:xfrm>
          <a:off x="659" y="120"/>
          <a:ext cx="5743366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Bad Levelling Gear (life/resists/suppression)</a:t>
          </a:r>
          <a:endParaRPr lang="en-AU" sz="3900" kern="1200" dirty="0"/>
        </a:p>
      </dsp:txBody>
      <dsp:txXfrm>
        <a:off x="44796" y="44257"/>
        <a:ext cx="5655092" cy="1418688"/>
      </dsp:txXfrm>
    </dsp:sp>
    <dsp:sp modelId="{E0FB8672-D091-4F3B-AC97-BD5F0FD8FC2C}">
      <dsp:nvSpPr>
        <dsp:cNvPr id="0" name=""/>
        <dsp:cNvSpPr/>
      </dsp:nvSpPr>
      <dsp:spPr>
        <a:xfrm>
          <a:off x="659" y="1609656"/>
          <a:ext cx="3751744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High evasion, suppression + resists (life a welcome bonus)</a:t>
          </a:r>
          <a:endParaRPr lang="en-AU" sz="2200" kern="1200" dirty="0"/>
        </a:p>
      </dsp:txBody>
      <dsp:txXfrm>
        <a:off x="44796" y="1653793"/>
        <a:ext cx="3663470" cy="1418688"/>
      </dsp:txXfrm>
    </dsp:sp>
    <dsp:sp modelId="{A5FF7FD3-8180-4AA0-94FB-EA67CCD5D612}">
      <dsp:nvSpPr>
        <dsp:cNvPr id="0" name=""/>
        <dsp:cNvSpPr/>
      </dsp:nvSpPr>
      <dsp:spPr>
        <a:xfrm>
          <a:off x="659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…but it also has Shaper T1 reservation efficiency</a:t>
          </a:r>
          <a:endParaRPr lang="en-AU" sz="1800" kern="1200" dirty="0"/>
        </a:p>
      </dsp:txBody>
      <dsp:txXfrm>
        <a:off x="44796" y="3263330"/>
        <a:ext cx="1749015" cy="1418688"/>
      </dsp:txXfrm>
    </dsp:sp>
    <dsp:sp modelId="{0FDA80B9-F784-4685-B4D4-C180935377DD}">
      <dsp:nvSpPr>
        <dsp:cNvPr id="0" name=""/>
        <dsp:cNvSpPr/>
      </dsp:nvSpPr>
      <dsp:spPr>
        <a:xfrm>
          <a:off x="1915114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… but it also has Shaper ‘</a:t>
          </a:r>
          <a:r>
            <a:rPr lang="en-US" sz="1800" kern="1200" dirty="0" err="1"/>
            <a:t>lifegain</a:t>
          </a:r>
          <a:r>
            <a:rPr lang="en-US" sz="1800" kern="1200" dirty="0"/>
            <a:t> on block’</a:t>
          </a:r>
          <a:endParaRPr lang="en-AU" sz="1800" kern="1200" dirty="0"/>
        </a:p>
      </dsp:txBody>
      <dsp:txXfrm>
        <a:off x="1959251" y="3263330"/>
        <a:ext cx="1749015" cy="1418688"/>
      </dsp:txXfrm>
    </dsp:sp>
    <dsp:sp modelId="{5D114D69-1445-4051-9718-0FD7C4B881AA}">
      <dsp:nvSpPr>
        <dsp:cNvPr id="0" name=""/>
        <dsp:cNvSpPr/>
      </dsp:nvSpPr>
      <dsp:spPr>
        <a:xfrm>
          <a:off x="3906736" y="1609656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Damage shield. Pure Int, spell damage rolls.</a:t>
          </a:r>
          <a:endParaRPr lang="en-AU" sz="2200" kern="1200" dirty="0"/>
        </a:p>
      </dsp:txBody>
      <dsp:txXfrm>
        <a:off x="3950873" y="1653793"/>
        <a:ext cx="1749015" cy="1418688"/>
      </dsp:txXfrm>
    </dsp:sp>
    <dsp:sp modelId="{384F59AA-9A19-4888-85FE-4269F131135A}">
      <dsp:nvSpPr>
        <dsp:cNvPr id="0" name=""/>
        <dsp:cNvSpPr/>
      </dsp:nvSpPr>
      <dsp:spPr>
        <a:xfrm>
          <a:off x="3906736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Atziri’s</a:t>
          </a:r>
          <a:r>
            <a:rPr lang="en-US" sz="1800" kern="1200" dirty="0"/>
            <a:t> Reflection (allows Coward’s Legacy shenanigans)</a:t>
          </a:r>
          <a:endParaRPr lang="en-AU" sz="1800" kern="1200" dirty="0"/>
        </a:p>
      </dsp:txBody>
      <dsp:txXfrm>
        <a:off x="3950873" y="3263330"/>
        <a:ext cx="1749015" cy="1418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51EFA-1584-4528-9191-38E2DFDF1077}">
      <dsp:nvSpPr>
        <dsp:cNvPr id="0" name=""/>
        <dsp:cNvSpPr/>
      </dsp:nvSpPr>
      <dsp:spPr>
        <a:xfrm>
          <a:off x="731" y="819"/>
          <a:ext cx="6376305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Levelling Gear (Spell Suppression, Life and/or Resists – you might use these a while)</a:t>
          </a:r>
          <a:endParaRPr lang="en-AU" sz="2900" kern="1200" dirty="0"/>
        </a:p>
      </dsp:txBody>
      <dsp:txXfrm>
        <a:off x="46632" y="46720"/>
        <a:ext cx="6284503" cy="1475380"/>
      </dsp:txXfrm>
    </dsp:sp>
    <dsp:sp modelId="{9B28755C-1E08-4ACB-8CEB-0E6164BF3508}">
      <dsp:nvSpPr>
        <dsp:cNvPr id="0" name=""/>
        <dsp:cNvSpPr/>
      </dsp:nvSpPr>
      <dsp:spPr>
        <a:xfrm>
          <a:off x="731" y="1681531"/>
          <a:ext cx="4165200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Shaper pseudo5L gloves</a:t>
          </a:r>
          <a:endParaRPr lang="en-AU" sz="2900" kern="1200" dirty="0"/>
        </a:p>
      </dsp:txBody>
      <dsp:txXfrm>
        <a:off x="46632" y="1727432"/>
        <a:ext cx="4073398" cy="1475380"/>
      </dsp:txXfrm>
    </dsp:sp>
    <dsp:sp modelId="{25C5DADC-E63B-47BC-8600-373675CD680D}">
      <dsp:nvSpPr>
        <dsp:cNvPr id="0" name=""/>
        <dsp:cNvSpPr/>
      </dsp:nvSpPr>
      <dsp:spPr>
        <a:xfrm>
          <a:off x="731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Shaper 5L with T2+ Spell Suppression &amp; good mods</a:t>
          </a:r>
          <a:endParaRPr lang="en-AU" sz="2300" kern="1200" dirty="0"/>
        </a:p>
      </dsp:txBody>
      <dsp:txXfrm>
        <a:off x="46632" y="3408144"/>
        <a:ext cx="1947962" cy="1475380"/>
      </dsp:txXfrm>
    </dsp:sp>
    <dsp:sp modelId="{2BFD8967-52AD-4D42-B74F-E82D54C70F81}">
      <dsp:nvSpPr>
        <dsp:cNvPr id="0" name=""/>
        <dsp:cNvSpPr/>
      </dsp:nvSpPr>
      <dsp:spPr>
        <a:xfrm>
          <a:off x="2126166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Shaper 5L with a good Essence mod </a:t>
          </a:r>
          <a:endParaRPr lang="en-AU" sz="2300" kern="1200" dirty="0"/>
        </a:p>
      </dsp:txBody>
      <dsp:txXfrm>
        <a:off x="2172067" y="3408144"/>
        <a:ext cx="1947962" cy="1475380"/>
      </dsp:txXfrm>
    </dsp:sp>
    <dsp:sp modelId="{1C243770-2F6F-45F7-A19B-1C9A43DD2532}">
      <dsp:nvSpPr>
        <dsp:cNvPr id="0" name=""/>
        <dsp:cNvSpPr/>
      </dsp:nvSpPr>
      <dsp:spPr>
        <a:xfrm>
          <a:off x="4337272" y="1681531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Vaal Caress</a:t>
          </a:r>
          <a:endParaRPr lang="en-AU" sz="2900" kern="1200" dirty="0"/>
        </a:p>
      </dsp:txBody>
      <dsp:txXfrm>
        <a:off x="4383173" y="1727432"/>
        <a:ext cx="1947962" cy="1475380"/>
      </dsp:txXfrm>
    </dsp:sp>
    <dsp:sp modelId="{D0C6FE0E-1682-40E2-9981-8895DF211D19}">
      <dsp:nvSpPr>
        <dsp:cNvPr id="0" name=""/>
        <dsp:cNvSpPr/>
      </dsp:nvSpPr>
      <dsp:spPr>
        <a:xfrm>
          <a:off x="4337272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Slavedriver’s Hand</a:t>
          </a:r>
          <a:endParaRPr lang="en-AU" sz="2300" kern="1200" dirty="0"/>
        </a:p>
      </dsp:txBody>
      <dsp:txXfrm>
        <a:off x="4383173" y="3408144"/>
        <a:ext cx="1947962" cy="1475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B8764-08A1-4196-9223-FC786D8D9E3A}">
      <dsp:nvSpPr>
        <dsp:cNvPr id="0" name=""/>
        <dsp:cNvSpPr/>
      </dsp:nvSpPr>
      <dsp:spPr>
        <a:xfrm>
          <a:off x="659" y="120"/>
          <a:ext cx="5743366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Levelling Gear (Spell Suppression, Life and/or Resists – you might use these a while)</a:t>
          </a:r>
          <a:endParaRPr lang="en-AU" sz="2800" kern="1200" dirty="0"/>
        </a:p>
      </dsp:txBody>
      <dsp:txXfrm>
        <a:off x="44796" y="44257"/>
        <a:ext cx="5655092" cy="1418688"/>
      </dsp:txXfrm>
    </dsp:sp>
    <dsp:sp modelId="{54EB9ABD-412D-4C30-A208-DFBC969D6EFE}">
      <dsp:nvSpPr>
        <dsp:cNvPr id="0" name=""/>
        <dsp:cNvSpPr/>
      </dsp:nvSpPr>
      <dsp:spPr>
        <a:xfrm>
          <a:off x="659" y="1609656"/>
          <a:ext cx="3751744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Enchanted helm, “Lightning Trap Pierces 3 Additional Targets” (Suppression/life/resists)</a:t>
          </a:r>
          <a:endParaRPr lang="en-AU" sz="2200" kern="1200" dirty="0"/>
        </a:p>
      </dsp:txBody>
      <dsp:txXfrm>
        <a:off x="44796" y="1653793"/>
        <a:ext cx="3663470" cy="1418688"/>
      </dsp:txXfrm>
    </dsp:sp>
    <dsp:sp modelId="{A82ACF6C-AD39-4F39-AFD8-27D4BEB9B296}">
      <dsp:nvSpPr>
        <dsp:cNvPr id="0" name=""/>
        <dsp:cNvSpPr/>
      </dsp:nvSpPr>
      <dsp:spPr>
        <a:xfrm>
          <a:off x="659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enchant AND the Crusader mod</a:t>
          </a:r>
          <a:endParaRPr lang="en-AU" sz="2200" kern="1200" dirty="0"/>
        </a:p>
      </dsp:txBody>
      <dsp:txXfrm>
        <a:off x="44796" y="3263330"/>
        <a:ext cx="1749015" cy="1418688"/>
      </dsp:txXfrm>
    </dsp:sp>
    <dsp:sp modelId="{05A5F9CB-85E6-4B33-8C7C-146CCD34FFD1}">
      <dsp:nvSpPr>
        <dsp:cNvPr id="0" name=""/>
        <dsp:cNvSpPr/>
      </dsp:nvSpPr>
      <dsp:spPr>
        <a:xfrm>
          <a:off x="1915114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enchant and excellent mods</a:t>
          </a:r>
          <a:endParaRPr lang="en-AU" sz="2200" kern="1200" dirty="0"/>
        </a:p>
      </dsp:txBody>
      <dsp:txXfrm>
        <a:off x="1959251" y="3263330"/>
        <a:ext cx="1749015" cy="1418688"/>
      </dsp:txXfrm>
    </dsp:sp>
    <dsp:sp modelId="{EA4736B7-8BBE-4058-91D7-1F68E057D587}">
      <dsp:nvSpPr>
        <dsp:cNvPr id="0" name=""/>
        <dsp:cNvSpPr/>
      </dsp:nvSpPr>
      <dsp:spPr>
        <a:xfrm>
          <a:off x="3906736" y="1609656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Crusader -9% lightning Resist helm</a:t>
          </a:r>
          <a:endParaRPr lang="en-AU" sz="2200" kern="1200" dirty="0"/>
        </a:p>
      </dsp:txBody>
      <dsp:txXfrm>
        <a:off x="3950873" y="1653793"/>
        <a:ext cx="1749015" cy="1418688"/>
      </dsp:txXfrm>
    </dsp:sp>
    <dsp:sp modelId="{2AFEA16A-7E31-4A2F-B7C0-2451506F4F18}">
      <dsp:nvSpPr>
        <dsp:cNvPr id="0" name=""/>
        <dsp:cNvSpPr/>
      </dsp:nvSpPr>
      <dsp:spPr>
        <a:xfrm>
          <a:off x="3906736" y="3219193"/>
          <a:ext cx="1837289" cy="1506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Elevated Crusader -12% lightning resist</a:t>
          </a:r>
          <a:endParaRPr lang="en-AU" sz="2200" kern="1200" dirty="0"/>
        </a:p>
      </dsp:txBody>
      <dsp:txXfrm>
        <a:off x="3950873" y="3263330"/>
        <a:ext cx="1749015" cy="14186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51EFA-1584-4528-9191-38E2DFDF1077}">
      <dsp:nvSpPr>
        <dsp:cNvPr id="0" name=""/>
        <dsp:cNvSpPr/>
      </dsp:nvSpPr>
      <dsp:spPr>
        <a:xfrm>
          <a:off x="731" y="819"/>
          <a:ext cx="6376305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Levelling Gear (Spell Suppression, Life and/or Resists – you might use these a while)</a:t>
          </a:r>
          <a:endParaRPr lang="en-AU" sz="2900" kern="1200" dirty="0"/>
        </a:p>
      </dsp:txBody>
      <dsp:txXfrm>
        <a:off x="46632" y="46720"/>
        <a:ext cx="6284503" cy="1475380"/>
      </dsp:txXfrm>
    </dsp:sp>
    <dsp:sp modelId="{9B28755C-1E08-4ACB-8CEB-0E6164BF3508}">
      <dsp:nvSpPr>
        <dsp:cNvPr id="0" name=""/>
        <dsp:cNvSpPr/>
      </dsp:nvSpPr>
      <dsp:spPr>
        <a:xfrm>
          <a:off x="731" y="1681531"/>
          <a:ext cx="4165200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Opal Rings and Stygian Vises, same stats but better</a:t>
          </a:r>
          <a:endParaRPr lang="en-AU" sz="2900" kern="1200" dirty="0"/>
        </a:p>
      </dsp:txBody>
      <dsp:txXfrm>
        <a:off x="46632" y="1727432"/>
        <a:ext cx="4073398" cy="1475380"/>
      </dsp:txXfrm>
    </dsp:sp>
    <dsp:sp modelId="{25C5DADC-E63B-47BC-8600-373675CD680D}">
      <dsp:nvSpPr>
        <dsp:cNvPr id="0" name=""/>
        <dsp:cNvSpPr/>
      </dsp:nvSpPr>
      <dsp:spPr>
        <a:xfrm>
          <a:off x="731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Crystal Belt with ES and Evasion and more</a:t>
          </a:r>
          <a:endParaRPr lang="en-AU" sz="2300" kern="1200" dirty="0"/>
        </a:p>
      </dsp:txBody>
      <dsp:txXfrm>
        <a:off x="46632" y="3408144"/>
        <a:ext cx="1947962" cy="1475380"/>
      </dsp:txXfrm>
    </dsp:sp>
    <dsp:sp modelId="{2BFD8967-52AD-4D42-B74F-E82D54C70F81}">
      <dsp:nvSpPr>
        <dsp:cNvPr id="0" name=""/>
        <dsp:cNvSpPr/>
      </dsp:nvSpPr>
      <dsp:spPr>
        <a:xfrm>
          <a:off x="2126166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Mageblood</a:t>
          </a:r>
          <a:r>
            <a:rPr lang="en-US" sz="2300" kern="1200" dirty="0"/>
            <a:t> or Headhunter</a:t>
          </a:r>
          <a:endParaRPr lang="en-AU" sz="2300" kern="1200" dirty="0"/>
        </a:p>
      </dsp:txBody>
      <dsp:txXfrm>
        <a:off x="2172067" y="3408144"/>
        <a:ext cx="1947962" cy="1475380"/>
      </dsp:txXfrm>
    </dsp:sp>
    <dsp:sp modelId="{1C243770-2F6F-45F7-A19B-1C9A43DD2532}">
      <dsp:nvSpPr>
        <dsp:cNvPr id="0" name=""/>
        <dsp:cNvSpPr/>
      </dsp:nvSpPr>
      <dsp:spPr>
        <a:xfrm>
          <a:off x="4337272" y="1681531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‘Mark Of The Shaper’</a:t>
          </a:r>
          <a:endParaRPr lang="en-AU" sz="2900" kern="1200" dirty="0"/>
        </a:p>
      </dsp:txBody>
      <dsp:txXfrm>
        <a:off x="4383173" y="1727432"/>
        <a:ext cx="1947962" cy="1475380"/>
      </dsp:txXfrm>
    </dsp:sp>
    <dsp:sp modelId="{D0C6FE0E-1682-40E2-9981-8895DF211D19}">
      <dsp:nvSpPr>
        <dsp:cNvPr id="0" name=""/>
        <dsp:cNvSpPr/>
      </dsp:nvSpPr>
      <dsp:spPr>
        <a:xfrm>
          <a:off x="4337272" y="3362243"/>
          <a:ext cx="2039764" cy="156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Coward’s Legacy (requires </a:t>
          </a:r>
          <a:r>
            <a:rPr lang="en-US" sz="2300" kern="1200" dirty="0" err="1"/>
            <a:t>Atziri</a:t>
          </a:r>
          <a:r>
            <a:rPr lang="en-US" sz="2300" kern="1200" dirty="0"/>
            <a:t> shield)</a:t>
          </a:r>
          <a:endParaRPr lang="en-AU" sz="2300" kern="1200" dirty="0"/>
        </a:p>
      </dsp:txBody>
      <dsp:txXfrm>
        <a:off x="4383173" y="3408144"/>
        <a:ext cx="1947962" cy="1475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4117-D90B-4515-97B6-F73D37E21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EE463-6D5F-44B0-971F-EC02FD56E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0B23-6F9B-4AE4-B345-7B4663183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2F356-A10A-4A8F-963E-2C646806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7F741-3CF5-4F04-AE24-F7A21038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751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DEED-CDC5-46DE-BAFA-3D93972B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77EE2-712D-4674-85A1-2A62A0077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D4D6-844F-4617-AA7D-EF0A64D9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578C-6E4B-40B4-86A6-FD87E2FAE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876A1-C3DB-4F35-BCD9-D5F46EDF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589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A314A-34BA-4DC9-9054-A096834F8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C79C7-3391-4E8F-ABEE-AC2F0C16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40DBC-FF56-46D5-81A6-A40ED221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1E75C-CEA8-4222-BA3B-13AC8A3A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7D1F-1A0D-4ED3-A8B8-D3168279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438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1BF8-4FF8-46BD-A240-9DD7F762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760E-5539-4C7A-889E-E0809AB1A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FD8FA-0F45-4858-82BC-B55B20DB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BCDE2-E779-41D6-A97E-CC402959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B5216-3303-4424-8A6A-B107AEA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71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372E-B11F-4895-87C5-C0A4F4FC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2F9E-B3F8-4C31-95AF-C767AD2E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9352-C4D5-409F-9CE6-FAD46A8C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4E467-68CE-491A-8437-D3AEAA9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A707F-CF83-47D8-91D0-3F9753A7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475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7AC6-E1B8-46FB-B55D-E3032A20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7E7-5BE7-4EB6-AE9C-A25E79D3B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D0E91-F704-4158-B9B8-9E0CF9998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A6D3-7969-4869-BC44-C53F20F6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21E83-CB97-4CA2-A639-1B7003D3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3E876-6259-49CA-8E75-818DFAEC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546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F082-E191-44B4-A2F6-69E76E26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A059-31E3-47DF-9430-D9C127C16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9B90D-071D-489D-9C00-B337BBE68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F349C-9CD8-4A02-9579-6062B060F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37899-D31A-4BAF-B9FD-BEBB9F004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3A26F-A431-48F0-B067-1E6F16CC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420FC-6EA7-4E7F-8B27-A0911363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C9004-E876-4A84-AC68-9BDFB073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03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CC0F-9C98-421E-A196-AA8E1A1CD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9425B-9AC9-438A-B190-77DF27C4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F510B-D385-4129-9CAF-2A27E79B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D9FDB-B9B1-4079-908A-EFD04473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73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5841D3-FE7B-47AD-9D02-B5AEF98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CE547-584D-4844-84D7-F3385E36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27343-5A14-47D1-B7A0-3BC71B84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76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E083F-486F-4232-B9DE-39899A2B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174D0-806A-4D96-AF91-CD79D9D1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194B3-5965-4803-B2EB-9A3CC74D1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D0F59-8394-4BD3-B4BC-9822AACC3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BF599-341F-434B-B493-81AD6A383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8A4E5-74B0-48E8-81B5-1CE4FA14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835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8126-9604-4FCC-9BF8-ED5E932A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2F258-8CDF-4CC5-9ABE-532EC77BC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FC8B2-9819-4AC8-9B2C-79F4A832E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9D73A-F340-4672-A8EE-3296AE2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DFE94-2FC0-4AEE-90EC-BEB19DE9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5DA04-D156-470D-98DE-6EB7789F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891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6C534-5EFB-49DF-8C4E-3B87BD61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636B8-9AD7-4B17-880D-0CB0F3B62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58D13-B130-41D0-8DEB-3C9207D1D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63C11-9FBF-4588-8000-585E0B58C728}" type="datetimeFigureOut">
              <a:rPr lang="en-AU" smtClean="0"/>
              <a:t>4/02/2022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0283-433B-4127-9BB0-19EF14EDE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FA08-FE6B-491E-9EFE-1202113EF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CE8-490C-4A6B-9C38-528D813664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54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EB36-3279-4305-BA7A-08C79F2DB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3.17 Lightning Trap Saboteur</a:t>
            </a:r>
            <a:endParaRPr lang="en-AU" sz="5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ADEB0-E393-418E-AA8C-2DCBA9EF0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976478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US" sz="2000" dirty="0"/>
              <a:t>Boss and mapping hybrid</a:t>
            </a:r>
          </a:p>
          <a:p>
            <a:pPr algn="l"/>
            <a:r>
              <a:rPr lang="en-US" sz="2000" dirty="0"/>
              <a:t>Utilizing Lightning Spire Trap as well</a:t>
            </a:r>
          </a:p>
          <a:p>
            <a:pPr algn="l"/>
            <a:r>
              <a:rPr lang="en-US" sz="2000" dirty="0"/>
              <a:t>Defenses: Grace, Determination, Aura Scaling, Ghost Shroud, and (higher gear levels only) 100% Spell Suppression</a:t>
            </a:r>
            <a:endParaRPr lang="en-AU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D9C33-C086-4397-BB8C-921C8638C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7" r="22997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221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BEDDC-02BD-41B7-95EB-714FA850C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18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E62C2-14D2-4222-9117-95395528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en-US" dirty="0"/>
              <a:t>Endgame Reservations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A62DD-844D-4991-BA2E-7F688A9D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1"/>
            <a:ext cx="4819951" cy="3614543"/>
          </a:xfrm>
        </p:spPr>
        <p:txBody>
          <a:bodyPr anchor="t">
            <a:normAutofit/>
          </a:bodyPr>
          <a:lstStyle/>
          <a:p>
            <a:r>
              <a:rPr lang="en-US" sz="1800" dirty="0"/>
              <a:t>Determination (50%)</a:t>
            </a:r>
          </a:p>
          <a:p>
            <a:r>
              <a:rPr lang="en-US" sz="1800" dirty="0"/>
              <a:t>Grace (50%)</a:t>
            </a:r>
          </a:p>
          <a:p>
            <a:r>
              <a:rPr lang="en-US" sz="1800" dirty="0" err="1"/>
              <a:t>Skitterbots</a:t>
            </a:r>
            <a:r>
              <a:rPr lang="en-US" sz="1800" dirty="0"/>
              <a:t> (35%) linked to Unbound Ailments (x1.2) for 42%</a:t>
            </a:r>
          </a:p>
          <a:p>
            <a:r>
              <a:rPr lang="en-US" sz="1800" dirty="0"/>
              <a:t>Defiance Banner (10%)</a:t>
            </a:r>
          </a:p>
          <a:p>
            <a:r>
              <a:rPr lang="en-US" sz="1800" dirty="0"/>
              <a:t>Efficiency: 57% universal, 82% Grace</a:t>
            </a:r>
          </a:p>
          <a:p>
            <a:r>
              <a:rPr lang="en-US" sz="1800" dirty="0"/>
              <a:t>12% of this is on a cluster jewel. If you can’t afford it all, it’s the </a:t>
            </a:r>
            <a:r>
              <a:rPr lang="en-US" sz="1800" dirty="0" err="1"/>
              <a:t>Skitterbots</a:t>
            </a:r>
            <a:r>
              <a:rPr lang="en-US" sz="1800" dirty="0"/>
              <a:t> that are the weakest link (sorry Skittles)</a:t>
            </a:r>
          </a:p>
          <a:p>
            <a:r>
              <a:rPr lang="en-US" sz="1800" dirty="0"/>
              <a:t>Optional: Low level Clarity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281990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E0448-26DD-4084-8529-0049CAA0C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6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575BF3-A7C7-4492-A93C-9514E2D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Gearing Through The Acts</a:t>
            </a:r>
            <a:endParaRPr lang="en-AU" sz="400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D5033-EE21-48A9-BAD1-13C596627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783" y="1373773"/>
            <a:ext cx="5744685" cy="5036358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Vendor recipe already mentioned.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Rare Topaz + 3L wand + Alteration = 3L wand with the ‘Crackling’ mod, enough lightning damage to get you to Act 8. Add an Orb of Augmentation.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Or use a Sapphire Ring instead of Topaz for cold damage – this will not scale as well but will be strong defensively.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ID rare wands from monster level 51 onwards, you’ll get better wands often. Level 51 flat to spells + bench craft spell damage = great.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Pick up items that already have the right links for you and are not magic. Apply ID scroll if rare, else essences.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Wand and shield in HC. 2 wands in SC.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Benchcrafts</a:t>
            </a:r>
            <a:r>
              <a:rPr lang="en-US" sz="2000" dirty="0">
                <a:solidFill>
                  <a:srgbClr val="FFFFFF"/>
                </a:solidFill>
              </a:rPr>
              <a:t> + ring </a:t>
            </a:r>
            <a:r>
              <a:rPr lang="en-US" sz="2000" dirty="0" err="1">
                <a:solidFill>
                  <a:srgbClr val="FFFFFF"/>
                </a:solidFill>
              </a:rPr>
              <a:t>implicits</a:t>
            </a:r>
            <a:r>
              <a:rPr lang="en-US" sz="2000" dirty="0">
                <a:solidFill>
                  <a:srgbClr val="FFFFFF"/>
                </a:solidFill>
              </a:rPr>
              <a:t> for resists.</a:t>
            </a:r>
            <a:endParaRPr lang="en-A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4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21FBA3-C1F4-41A5-8A1A-4333792F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2" r="13054" b="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643B4-4F24-488B-962C-4A8A432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205273"/>
            <a:ext cx="5772247" cy="1485415"/>
          </a:xfrm>
        </p:spPr>
        <p:txBody>
          <a:bodyPr>
            <a:normAutofit/>
          </a:bodyPr>
          <a:lstStyle/>
          <a:p>
            <a:r>
              <a:rPr lang="en-US" dirty="0"/>
              <a:t>Gearing In Early Maps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D8EF0-138F-414D-9C8D-2ABB48954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7" y="1690689"/>
            <a:ext cx="4599991" cy="4486274"/>
          </a:xfrm>
        </p:spPr>
        <p:txBody>
          <a:bodyPr>
            <a:normAutofit/>
          </a:bodyPr>
          <a:lstStyle/>
          <a:p>
            <a:r>
              <a:rPr lang="en-US" sz="2000" dirty="0"/>
              <a:t>T1 flat spell damage is </a:t>
            </a:r>
            <a:r>
              <a:rPr lang="en-US" sz="2000" dirty="0" err="1"/>
              <a:t>ilvl</a:t>
            </a:r>
            <a:r>
              <a:rPr lang="en-US" sz="2000" dirty="0"/>
              <a:t> 74, T2 62. Combine with </a:t>
            </a:r>
            <a:r>
              <a:rPr lang="en-US" sz="2000" dirty="0" err="1"/>
              <a:t>benchcraft</a:t>
            </a:r>
            <a:r>
              <a:rPr lang="en-US" sz="2000" dirty="0"/>
              <a:t> </a:t>
            </a:r>
            <a:r>
              <a:rPr lang="en-US" sz="2000" dirty="0" err="1"/>
              <a:t>spelldamage</a:t>
            </a:r>
            <a:r>
              <a:rPr lang="en-US" sz="2000" dirty="0"/>
              <a:t>%</a:t>
            </a:r>
          </a:p>
          <a:p>
            <a:r>
              <a:rPr lang="en-US" sz="2000" dirty="0" err="1"/>
              <a:t>Topotante’s</a:t>
            </a:r>
            <a:r>
              <a:rPr lang="en-US" sz="2000" dirty="0"/>
              <a:t> Incursion wands are AMAZING. Can be used WITH </a:t>
            </a:r>
            <a:r>
              <a:rPr lang="en-US" sz="2000" dirty="0" err="1"/>
              <a:t>benchcrafted</a:t>
            </a:r>
            <a:r>
              <a:rPr lang="en-US" sz="2000" dirty="0"/>
              <a:t> flat damage to spells. These are somewhat accessible now due to Atlas node ‘Artifacts of the Vaal’</a:t>
            </a:r>
          </a:p>
          <a:p>
            <a:r>
              <a:rPr lang="en-US" sz="2000" dirty="0"/>
              <a:t>Goal is life/resists everywhere.</a:t>
            </a:r>
          </a:p>
          <a:p>
            <a:r>
              <a:rPr lang="en-US" sz="2000" dirty="0"/>
              <a:t>Spell suppression as you can get it</a:t>
            </a:r>
          </a:p>
          <a:p>
            <a:r>
              <a:rPr lang="en-US" sz="2000" dirty="0" err="1"/>
              <a:t>Atziri’s</a:t>
            </a:r>
            <a:r>
              <a:rPr lang="en-US" sz="2000" dirty="0"/>
              <a:t> boots are fantastic. Life, </a:t>
            </a:r>
            <a:r>
              <a:rPr lang="en-US" sz="2000" dirty="0" err="1"/>
              <a:t>movespeed</a:t>
            </a:r>
            <a:r>
              <a:rPr lang="en-US" sz="2000" dirty="0"/>
              <a:t>, suppression. They aren’t common though, and </a:t>
            </a:r>
            <a:r>
              <a:rPr lang="en-US" sz="2000" dirty="0" err="1"/>
              <a:t>Atziri</a:t>
            </a:r>
            <a:r>
              <a:rPr lang="en-US" sz="2000" dirty="0"/>
              <a:t> takes practice to learn.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73475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05B05-7DBC-479F-8765-504060B3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4000" dirty="0"/>
              <a:t>Endgame Options: Alternating </a:t>
            </a:r>
            <a:r>
              <a:rPr lang="en-US" sz="4000" dirty="0" err="1"/>
              <a:t>Sceptre</a:t>
            </a:r>
            <a:endParaRPr lang="en-AU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4F00B-A7CD-46AA-A9CE-DB7CB3F5D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r="587"/>
          <a:stretch/>
        </p:blipFill>
        <p:spPr>
          <a:xfrm>
            <a:off x="423419" y="573678"/>
            <a:ext cx="5103206" cy="5710645"/>
          </a:xfrm>
          <a:prstGeom prst="rect">
            <a:avLst/>
          </a:prstGeom>
        </p:spPr>
      </p:pic>
      <p:sp>
        <p:nvSpPr>
          <p:cNvPr id="14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67ADD-91F1-4502-A6F3-78B3361E4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5205897" cy="3581772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Heist exclusive base Alternating </a:t>
            </a:r>
            <a:r>
              <a:rPr lang="en-US" sz="2000" dirty="0" err="1"/>
              <a:t>Sceptre</a:t>
            </a:r>
            <a:r>
              <a:rPr lang="en-US" sz="2000" dirty="0"/>
              <a:t> has Secrets of Suffering on it. This removes your ability to chill, freeze, ignite and shock (your </a:t>
            </a:r>
            <a:r>
              <a:rPr lang="en-US" sz="2000" dirty="0" err="1"/>
              <a:t>Skitterbots</a:t>
            </a:r>
            <a:r>
              <a:rPr lang="en-US" sz="2000" dirty="0"/>
              <a:t> still chill and shock) but grants your crits the ability to inflict Brittle based on your cold damage.</a:t>
            </a:r>
          </a:p>
          <a:p>
            <a:r>
              <a:rPr lang="en-US" sz="2000" dirty="0"/>
              <a:t>As well as sap, which is neither here nor there.</a:t>
            </a:r>
          </a:p>
          <a:p>
            <a:r>
              <a:rPr lang="en-US" sz="2000" dirty="0"/>
              <a:t>And Scorch.</a:t>
            </a:r>
          </a:p>
          <a:p>
            <a:r>
              <a:rPr lang="en-US" sz="2000" dirty="0"/>
              <a:t>Brittle is amazing and this will cap critical strike chance on your Lightning Spire Trap on its own (and this </a:t>
            </a:r>
            <a:r>
              <a:rPr lang="en-US" sz="2000" dirty="0" err="1"/>
              <a:t>sceptre</a:t>
            </a:r>
            <a:r>
              <a:rPr lang="en-US" sz="2000" dirty="0"/>
              <a:t> is not hard to craft)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351859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782EE-BB4B-4322-94B3-C6315019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Passive Tree</a:t>
            </a:r>
            <a:endParaRPr lang="en-AU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3CD8-949B-48E2-929D-77B6F3226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9644"/>
            <a:ext cx="4243589" cy="4148355"/>
          </a:xfrm>
        </p:spPr>
        <p:txBody>
          <a:bodyPr>
            <a:normAutofit/>
          </a:bodyPr>
          <a:lstStyle/>
          <a:p>
            <a:r>
              <a:rPr lang="en-US" sz="1500" dirty="0"/>
              <a:t>Key points:</a:t>
            </a:r>
          </a:p>
          <a:p>
            <a:r>
              <a:rPr lang="en-US" sz="1500" dirty="0"/>
              <a:t>3 Aura clusters because auras are NUTS. With Grace, Determination and Defiance Banner we get a lot of durability from those aura clusters. Ghost Shroud and 500-ish ES adds even more.</a:t>
            </a:r>
          </a:p>
          <a:p>
            <a:r>
              <a:rPr lang="en-US" sz="1500" dirty="0"/>
              <a:t>The weakest parts of the tree are </a:t>
            </a:r>
            <a:r>
              <a:rPr lang="en-US" sz="1500" dirty="0" err="1"/>
              <a:t>Throatseeker</a:t>
            </a:r>
            <a:r>
              <a:rPr lang="en-US" sz="1500" dirty="0"/>
              <a:t> and Leadership. Take these later in progression.</a:t>
            </a:r>
          </a:p>
          <a:p>
            <a:r>
              <a:rPr lang="en-US" sz="1500" dirty="0"/>
              <a:t>You path near Spell Suppression nodes. If your gear is close to 100% but not quite there – </a:t>
            </a:r>
            <a:r>
              <a:rPr lang="en-US" sz="1500" dirty="0" err="1"/>
              <a:t>unspec</a:t>
            </a:r>
            <a:r>
              <a:rPr lang="en-US" sz="1500" dirty="0"/>
              <a:t> damage, spec Suppression.</a:t>
            </a:r>
          </a:p>
          <a:p>
            <a:r>
              <a:rPr lang="en-US" sz="1500" dirty="0"/>
              <a:t>The listed clusters are reasonably easily acquired. Introspection is 1 in 66 alterations on i68 clusters.</a:t>
            </a:r>
          </a:p>
          <a:p>
            <a:r>
              <a:rPr lang="en-US" sz="1500" dirty="0"/>
              <a:t>You are VERY close to jewels here. Take these when you own </a:t>
            </a:r>
            <a:r>
              <a:rPr lang="en-US" sz="1500" dirty="0" err="1"/>
              <a:t>quarterway</a:t>
            </a:r>
            <a:r>
              <a:rPr lang="en-US" sz="1500" dirty="0"/>
              <a:t> decent jewels.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80B35-3D52-48BD-BB3D-4237FFB9D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4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666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D94-E0C5-4435-87B1-FE0C5B64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37857" cy="1325563"/>
          </a:xfrm>
        </p:spPr>
        <p:txBody>
          <a:bodyPr/>
          <a:lstStyle/>
          <a:p>
            <a:r>
              <a:rPr lang="en-US" dirty="0"/>
              <a:t>Ailments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60A97-D6D6-4575-9FA3-38A9C078F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5" y="1539551"/>
            <a:ext cx="6167535" cy="519715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Shock/Ignite: </a:t>
            </a:r>
            <a:r>
              <a:rPr lang="en-US" sz="2800" dirty="0" err="1"/>
              <a:t>Pyromanic</a:t>
            </a:r>
            <a:r>
              <a:rPr lang="en-US" sz="2800" dirty="0"/>
              <a:t> solves these</a:t>
            </a:r>
          </a:p>
          <a:p>
            <a:r>
              <a:rPr lang="en-US" sz="2800" dirty="0"/>
              <a:t>Corrupted Blood: Flask early (ideally instant life). Jewel becomes important in late red maps.</a:t>
            </a:r>
          </a:p>
          <a:p>
            <a:r>
              <a:rPr lang="en-US" sz="2800" dirty="0"/>
              <a:t>Traditional Bleed: Flask early. Reroll Vulnerability maps if you remove the flask after solving CB.</a:t>
            </a:r>
          </a:p>
          <a:p>
            <a:r>
              <a:rPr lang="en-US" sz="2800" dirty="0"/>
              <a:t>Freeze/Chill: Flask. Can be reactive or proactive. Current POB has both (reactive on mana, proactive on granite) – replace one.</a:t>
            </a:r>
          </a:p>
          <a:p>
            <a:r>
              <a:rPr lang="en-US" sz="2800" dirty="0"/>
              <a:t>Not a fan of Purity of Elements here. I’d rather use Zealotry or Wrath.</a:t>
            </a:r>
            <a:endParaRPr lang="en-AU" sz="28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751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Gearing Up In Maps - Weapon</a:t>
            </a:r>
            <a:endParaRPr lang="en-AU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3736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2752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Gearing Up In Maps – Boots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28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624664"/>
              </p:ext>
            </p:extLst>
          </p:nvPr>
        </p:nvGraphicFramePr>
        <p:xfrm>
          <a:off x="4976031" y="1621100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07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76303-A215-4785-9D7C-49FA49D2A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Gearing Up In Maps – Chest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(Leaving this limited as there are new, unknown options)</a:t>
            </a:r>
            <a:endParaRPr lang="en-AU" sz="4000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8496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0528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E2490-FDCD-4EA6-B055-B38825E8E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Gearing Up In Maps – Shield</a:t>
            </a:r>
            <a:endParaRPr lang="en-AU" sz="4000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56450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0054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AD26-37E8-42A6-96CE-C7B2485A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472184"/>
            <a:ext cx="3421063" cy="4581144"/>
          </a:xfrm>
        </p:spPr>
        <p:txBody>
          <a:bodyPr anchor="t">
            <a:normAutofit/>
          </a:bodyPr>
          <a:lstStyle/>
          <a:p>
            <a:r>
              <a:rPr lang="en-US" sz="5400" dirty="0"/>
              <a:t>Patch Notes Were </a:t>
            </a:r>
            <a:br>
              <a:rPr lang="en-US" sz="5400" dirty="0"/>
            </a:br>
            <a:r>
              <a:rPr lang="en-US" sz="5400" dirty="0"/>
              <a:t>Kind</a:t>
            </a:r>
            <a:endParaRPr lang="en-AU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BAD45-3680-487C-8059-688CB071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966" y="1524230"/>
            <a:ext cx="6572060" cy="4581144"/>
          </a:xfrm>
        </p:spPr>
        <p:txBody>
          <a:bodyPr>
            <a:normAutofit/>
          </a:bodyPr>
          <a:lstStyle/>
          <a:p>
            <a:r>
              <a:rPr lang="en-US" dirty="0"/>
              <a:t>Already ‘good enough’ in 3.16</a:t>
            </a:r>
          </a:p>
          <a:p>
            <a:r>
              <a:rPr lang="en-US" dirty="0"/>
              <a:t>Lightning Trap was buffed 41.4% at level 20</a:t>
            </a:r>
          </a:p>
          <a:p>
            <a:r>
              <a:rPr lang="en-US" dirty="0"/>
              <a:t>This balances the nerf to Multiple Traps, which this build would have used in 3.16</a:t>
            </a:r>
          </a:p>
          <a:p>
            <a:r>
              <a:rPr lang="en-US" dirty="0"/>
              <a:t>However Swift Assembly wasn’t nerfed and is now probably superior. We’ll use it instead. Swift allows other sources of +traps to remain good (like the mastery).</a:t>
            </a:r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5A2528-085F-46F0-8953-60B783B78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7" y="5516530"/>
            <a:ext cx="11778058" cy="9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14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Gearing Up In Maps – Gloves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(Also consider Incursion)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8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4758B-AA82-4FFE-A95E-5B3835F6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5825"/>
            <a:ext cx="5528793" cy="2155993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494211"/>
              </p:ext>
            </p:extLst>
          </p:nvPr>
        </p:nvGraphicFramePr>
        <p:xfrm>
          <a:off x="4976031" y="1687777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469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lower, yellow, colorful, surrounded&#10;&#10;Description automatically generated">
            <a:extLst>
              <a:ext uri="{FF2B5EF4-FFF2-40B4-BE49-F238E27FC236}">
                <a16:creationId xmlns:a16="http://schemas.microsoft.com/office/drawing/2014/main" id="{F3358FFC-43E0-41A0-ACEB-3B4005C9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148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Gearing Up In Maps – Helm</a:t>
            </a:r>
            <a:endParaRPr lang="en-AU" sz="4000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511637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19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ose&#10;&#10;Description automatically generated">
            <a:extLst>
              <a:ext uri="{FF2B5EF4-FFF2-40B4-BE49-F238E27FC236}">
                <a16:creationId xmlns:a16="http://schemas.microsoft.com/office/drawing/2014/main" id="{519E432B-978E-4391-A85E-61182287E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901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26D64-AAB1-42EA-9227-BBB641B5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Gearing Up In Maps: The Amulet Slot</a:t>
            </a:r>
            <a:endParaRPr lang="en-AU" sz="40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8E4D6-BEC3-4B05-A4CA-84985AF4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Guess what? This is being COMPLETELY overhauled.</a:t>
            </a:r>
          </a:p>
          <a:p>
            <a:r>
              <a:rPr lang="en-US" sz="2000">
                <a:solidFill>
                  <a:srgbClr val="FFFFFF"/>
                </a:solidFill>
              </a:rPr>
              <a:t>This will take time to work out.</a:t>
            </a:r>
          </a:p>
          <a:p>
            <a:r>
              <a:rPr lang="en-US" sz="2000">
                <a:solidFill>
                  <a:srgbClr val="FFFFFF"/>
                </a:solidFill>
              </a:rPr>
              <a:t>Best stats are +1 all spell gems, +1 Int gems, +1 Lightning gems, life, and any high tier resist rolls</a:t>
            </a:r>
          </a:p>
          <a:p>
            <a:r>
              <a:rPr lang="en-US" sz="2000">
                <a:solidFill>
                  <a:srgbClr val="FFFFFF"/>
                </a:solidFill>
              </a:rPr>
              <a:t>But there’s lots of other good rolls.</a:t>
            </a:r>
          </a:p>
          <a:p>
            <a:r>
              <a:rPr lang="en-US" sz="2000">
                <a:solidFill>
                  <a:srgbClr val="FFFFFF"/>
                </a:solidFill>
              </a:rPr>
              <a:t>Jorgin’s Tier 2 Talisman bench may actually be excellent here! Now that the +1 gem rolls are no longer influence exclusive, the Talismans will be great.</a:t>
            </a:r>
          </a:p>
          <a:p>
            <a:r>
              <a:rPr lang="en-US" sz="2000">
                <a:solidFill>
                  <a:srgbClr val="FFFFFF"/>
                </a:solidFill>
              </a:rPr>
              <a:t>Anoint Sovereignty</a:t>
            </a:r>
            <a:endParaRPr lang="en-AU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2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8ECF-BBE7-4A6B-8790-E7B7E4AF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Gearing Up In Maps – Ring and Belt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8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1F207F6D-1925-4907-A42B-6AA68F467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259958"/>
              </p:ext>
            </p:extLst>
          </p:nvPr>
        </p:nvGraphicFramePr>
        <p:xfrm>
          <a:off x="4905671" y="1583002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8834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06F85-E8BA-41FE-996A-0F5C8AF0B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7" b="122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7F66B-A306-4728-8944-5E6148BF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Jewels</a:t>
            </a:r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7CD7A-C8CD-40BD-8979-13A7D3C9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‘Classic’ jewels are at their best when giving life% and critical strike multiplier. Deft fossils roll good jewels.</a:t>
            </a:r>
          </a:p>
          <a:p>
            <a:r>
              <a:rPr lang="en-US">
                <a:solidFill>
                  <a:srgbClr val="FFFFFF"/>
                </a:solidFill>
              </a:rPr>
              <a:t>Medium clusters you want Set and Forget and Guerilla Tactics on a 4 or 5 passive</a:t>
            </a:r>
          </a:p>
          <a:p>
            <a:r>
              <a:rPr lang="en-US">
                <a:solidFill>
                  <a:srgbClr val="FFFFFF"/>
                </a:solidFill>
              </a:rPr>
              <a:t>Small clusters, you want Introspection which is only on reservation ones. Introspection is ridiculously good as aura effect triple dips on armor and evasion scaling, which then empowers Ghost Shrouds.</a:t>
            </a:r>
          </a:p>
          <a:p>
            <a:r>
              <a:rPr lang="en-US">
                <a:solidFill>
                  <a:srgbClr val="FFFFFF"/>
                </a:solidFill>
              </a:rPr>
              <a:t>Trade league only, look for a Megalomaniac with any two of Introspection, Snowstorm, Guerilla Tactics or Set and Forget.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6B2D0-0F1F-41E5-BC93-4434D8756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527" b="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F0244-7CF3-4BBF-BE2E-B6907D62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en-US" dirty="0"/>
              <a:t>An initial POB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748DB-99B4-44C2-93AD-D3062C00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This isn’t something to EXACTLY follow, but to use as a starting point.</a:t>
            </a:r>
          </a:p>
          <a:p>
            <a:r>
              <a:rPr lang="en-US" sz="1800" dirty="0"/>
              <a:t>This is my character from a 3.16 test run, with a couple of minor changes made. </a:t>
            </a:r>
          </a:p>
          <a:p>
            <a:r>
              <a:rPr lang="en-US" sz="1800" dirty="0"/>
              <a:t>Eternal Lab was trivial with this (bad) gear. 8 mod red maps were doable, but not trivial.</a:t>
            </a:r>
          </a:p>
          <a:p>
            <a:r>
              <a:rPr lang="en-US" sz="1800" dirty="0"/>
              <a:t>I’ll post updates after 12 or 15 hours of play. There WILL be changes.</a:t>
            </a:r>
          </a:p>
          <a:p>
            <a:r>
              <a:rPr lang="en-US" sz="1800" dirty="0"/>
              <a:t>https://pastebin.com/AXfy4vzu</a:t>
            </a: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788920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of a watch mechanism">
            <a:extLst>
              <a:ext uri="{FF2B5EF4-FFF2-40B4-BE49-F238E27FC236}">
                <a16:creationId xmlns:a16="http://schemas.microsoft.com/office/drawing/2014/main" id="{21917293-D263-4E91-AADD-13BD2E91F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216" b="51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62D8B-081D-4E58-9E02-BB6ECF21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27D99-0ACF-4054-A35D-68E0A8A68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You throw a trap on the ground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Enemy walks on it OR it expires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This causes 8 projectiles to fire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By default they don’t pierce or chain or fork, we’ll fix that on the tree (low gear level) then on gear (high gear level). Pierce will be our solution.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We will scale damage through critical strikes and also shock.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We will augment the serviceable but unspectacular boss damage with Lightning Spire Trap. With Lightning Trap shocking, we can even use Elemental Focus on Lightning Spire trap.</a:t>
            </a:r>
          </a:p>
        </p:txBody>
      </p:sp>
    </p:spTree>
    <p:extLst>
      <p:ext uri="{BB962C8B-B14F-4D97-AF65-F5344CB8AC3E}">
        <p14:creationId xmlns:p14="http://schemas.microsoft.com/office/powerpoint/2010/main" val="4186127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AC911-2EE4-41A4-8723-7959C5BD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231" y="429941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Damage Scaling</a:t>
            </a:r>
            <a:endParaRPr lang="en-AU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36118-95F8-40F8-AA29-8DE0F1223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81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E5D0F-87F9-46B9-86EA-813D14CEF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538" y="2734615"/>
            <a:ext cx="6251110" cy="3989451"/>
          </a:xfrm>
        </p:spPr>
        <p:txBody>
          <a:bodyPr>
            <a:normAutofit/>
          </a:bodyPr>
          <a:lstStyle/>
          <a:p>
            <a:r>
              <a:rPr lang="en-US" sz="2200" dirty="0"/>
              <a:t>We can scale with four main weapon prefixes. Your weapon will be a lot of your damage. You can roll at most one from each category.</a:t>
            </a:r>
          </a:p>
          <a:p>
            <a:r>
              <a:rPr lang="en-US" sz="2200" dirty="0"/>
              <a:t>+% spell or lightning damage</a:t>
            </a:r>
          </a:p>
          <a:p>
            <a:r>
              <a:rPr lang="en-US" sz="2200" dirty="0"/>
              <a:t>+ X to Y lightning damage to spells (buffed in 3.17)</a:t>
            </a:r>
          </a:p>
          <a:p>
            <a:r>
              <a:rPr lang="en-US" sz="2200" dirty="0"/>
              <a:t>+1 to level of lightning spell skill gems (+3 on two-handers)</a:t>
            </a:r>
          </a:p>
          <a:p>
            <a:r>
              <a:rPr lang="en-US" sz="2200" dirty="0"/>
              <a:t>+1 to level of all spell skill gems (+2 two-handers)</a:t>
            </a:r>
          </a:p>
          <a:p>
            <a:r>
              <a:rPr lang="en-US" sz="2200" dirty="0"/>
              <a:t>Suffix crit chance is great too, as is crafted trap throw speed.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3245566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EDD683-A57E-4072-BCFB-CAE50046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00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A7E59-65C7-4ABE-9005-E370024B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73" y="4043136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/>
              <a:t>Ascendancy</a:t>
            </a:r>
            <a:endParaRPr lang="en-A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AD818-4A98-4A20-AF8E-F32C00DF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96" y="4622028"/>
            <a:ext cx="9757578" cy="2005275"/>
          </a:xfrm>
        </p:spPr>
        <p:txBody>
          <a:bodyPr>
            <a:normAutofit lnSpcReduction="10000"/>
          </a:bodyPr>
          <a:lstStyle/>
          <a:p>
            <a:r>
              <a:rPr lang="en-US" sz="1600" dirty="0" err="1"/>
              <a:t>Pyromanic</a:t>
            </a:r>
            <a:r>
              <a:rPr lang="en-US" sz="1600" dirty="0"/>
              <a:t> first. Don’t be like me, I took it last. Oops.</a:t>
            </a:r>
          </a:p>
          <a:p>
            <a:r>
              <a:rPr lang="en-US" sz="1600" dirty="0"/>
              <a:t>Born in the Shadows and Perfect Crime second and third (Crime for more damage, Shadows for safety)</a:t>
            </a:r>
          </a:p>
          <a:p>
            <a:r>
              <a:rPr lang="en-US" sz="1600" dirty="0"/>
              <a:t>One of Chain Reaction or Explosives Expert last. Neither is clearly better; try both and stick with your preferred one. I personally prefer Chain Reaction</a:t>
            </a:r>
          </a:p>
          <a:p>
            <a:r>
              <a:rPr lang="en-US" sz="1600" dirty="0"/>
              <a:t>You could make a good variant of this build in a different Ascendancy – I highly recommend tinkering with the Inquisitor. That’s beyond this video’s scope though.</a:t>
            </a:r>
          </a:p>
          <a:p>
            <a:r>
              <a:rPr lang="en-US" sz="1600" dirty="0"/>
              <a:t>If you use the Alternating </a:t>
            </a:r>
            <a:r>
              <a:rPr lang="en-US" sz="1600" dirty="0" err="1"/>
              <a:t>Sceptre</a:t>
            </a:r>
            <a:r>
              <a:rPr lang="en-US" sz="1600" dirty="0"/>
              <a:t> option – reassess Explosives Expert. </a:t>
            </a:r>
            <a:r>
              <a:rPr lang="en-US" sz="1600" dirty="0" err="1"/>
              <a:t>Sceptre</a:t>
            </a:r>
            <a:r>
              <a:rPr lang="en-US" sz="1600" dirty="0"/>
              <a:t> makes it worse.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50869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839B5-2BC1-4BF2-8DB9-E10F7A772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0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49EF9-ADD4-4648-98EB-6A1709A4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3" y="3973687"/>
            <a:ext cx="9265771" cy="6228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/>
              <a:t>Levelling: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35092-A707-4D46-80F8-52F65232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35" y="4484554"/>
            <a:ext cx="10398880" cy="24235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dirty="0"/>
              <a:t>1-11: Use anything. I used </a:t>
            </a:r>
            <a:r>
              <a:rPr lang="en-US" sz="1800" dirty="0" err="1"/>
              <a:t>Stormblast</a:t>
            </a:r>
            <a:r>
              <a:rPr lang="en-US" sz="1800" dirty="0"/>
              <a:t> Mine and hated it.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800" dirty="0"/>
              <a:t>12: Lightning Trap – Added Lightning Support – Swift Assembly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800" dirty="0"/>
              <a:t>20: Acquire a good caster wand. Rare Topaz Ring + well-linked wand + Alteration = awesome starter wand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800" dirty="0"/>
              <a:t>28: Supplement with Lightning Spire Trap (</a:t>
            </a:r>
            <a:r>
              <a:rPr lang="en-US" sz="1800" dirty="0" err="1"/>
              <a:t>Gravicius</a:t>
            </a:r>
            <a:r>
              <a:rPr lang="en-US" sz="1800" dirty="0"/>
              <a:t> reward).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800" dirty="0"/>
              <a:t>Act 6 until 5L/Tabula: Two skills. Lightning Trap – Added Lightning – Swift – Trap and Mine Damage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800" dirty="0"/>
              <a:t>Lightning Spire Trap – Advanced Traps Support – Trap and Mine Support – Elemental Focus Support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800" dirty="0">
                <a:highlight>
                  <a:srgbClr val="000000"/>
                </a:highlight>
              </a:rPr>
              <a:t>OPTIONAL: Substitute Added Cold for Added Lightning. Less damage, more freezes. Safer. This is what I did.</a:t>
            </a:r>
          </a:p>
        </p:txBody>
      </p:sp>
    </p:spTree>
    <p:extLst>
      <p:ext uri="{BB962C8B-B14F-4D97-AF65-F5344CB8AC3E}">
        <p14:creationId xmlns:p14="http://schemas.microsoft.com/office/powerpoint/2010/main" val="3328147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7341E-A5B7-440A-A88F-EA326ED0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Bandits</a:t>
            </a:r>
            <a:endParaRPr lang="en-AU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CD148-A5DF-418A-81FC-BE32AE2E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243589" cy="3489801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Help </a:t>
            </a:r>
            <a:r>
              <a:rPr lang="en-US" sz="1700" dirty="0" err="1"/>
              <a:t>Alira</a:t>
            </a:r>
            <a:r>
              <a:rPr lang="en-US" sz="1700" dirty="0"/>
              <a:t>.</a:t>
            </a:r>
            <a:r>
              <a:rPr lang="en-AU" sz="1700" dirty="0"/>
              <a:t> </a:t>
            </a:r>
          </a:p>
          <a:p>
            <a:r>
              <a:rPr lang="en-AU" sz="1700" dirty="0"/>
              <a:t>Until high level, 5 mana per second and crit multi is too good to pass up. </a:t>
            </a:r>
          </a:p>
          <a:p>
            <a:r>
              <a:rPr lang="en-AU" sz="1700" dirty="0"/>
              <a:t>The resists free up </a:t>
            </a:r>
            <a:r>
              <a:rPr lang="en-AU" sz="1700" dirty="0" err="1"/>
              <a:t>benchcrafts</a:t>
            </a:r>
            <a:r>
              <a:rPr lang="en-AU" sz="1700" dirty="0"/>
              <a:t>, allowing more damage mods on your gear.</a:t>
            </a:r>
          </a:p>
          <a:p>
            <a:r>
              <a:rPr lang="en-AU" sz="1700" dirty="0"/>
              <a:t>At high level (92+), you will want to ‘</a:t>
            </a:r>
            <a:r>
              <a:rPr lang="en-AU" sz="1700" dirty="0" err="1"/>
              <a:t>respec</a:t>
            </a:r>
            <a:r>
              <a:rPr lang="en-AU" sz="1700" dirty="0"/>
              <a:t> to helping </a:t>
            </a:r>
            <a:r>
              <a:rPr lang="en-AU" sz="1700" dirty="0" err="1"/>
              <a:t>Eramir</a:t>
            </a:r>
            <a:r>
              <a:rPr lang="en-AU" sz="1700" dirty="0"/>
              <a:t>’. Vendor 20 Regret Orbs and an Onyx Amulet.</a:t>
            </a:r>
          </a:p>
          <a:p>
            <a:r>
              <a:rPr lang="en-AU" sz="1700" dirty="0"/>
              <a:t>That cost will be trivial then even if I’m right and regrets are 2-2.5c this league.</a:t>
            </a:r>
          </a:p>
          <a:p>
            <a:r>
              <a:rPr lang="en-AU" sz="1700" dirty="0"/>
              <a:t>This removes </a:t>
            </a:r>
            <a:r>
              <a:rPr lang="en-AU" sz="1700" dirty="0" err="1"/>
              <a:t>Alira’s</a:t>
            </a:r>
            <a:r>
              <a:rPr lang="en-AU" sz="1700" dirty="0"/>
              <a:t> favour and grants two skill points.</a:t>
            </a: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A414F-7F3D-4476-A366-CC1F702FA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5" r="186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487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69BB04-4AD4-46AF-A8D3-B210329F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0892"/>
            <a:ext cx="12192000" cy="6888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FD54C-501F-453C-93E5-8848C2DA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000000"/>
                </a:highlight>
              </a:rPr>
              <a:t> Gem Slots</a:t>
            </a:r>
            <a:r>
              <a:rPr lang="en-US" dirty="0">
                <a:highlight>
                  <a:srgbClr val="000000"/>
                </a:highlight>
              </a:rPr>
              <a:t>.</a:t>
            </a:r>
            <a:endParaRPr lang="en-AU" dirty="0">
              <a:highlight>
                <a:srgbClr val="0000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FBA6-61CB-4F24-870F-8417AE3A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57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covers the basics. There is flexibility here,                                                            we don’t NEED all slots for the core plan.</a:t>
            </a:r>
          </a:p>
          <a:p>
            <a:r>
              <a:rPr lang="en-US" dirty="0"/>
              <a:t>Chest and Gloves: Dedicated to your main traps. We’ll return to those later.</a:t>
            </a:r>
          </a:p>
          <a:p>
            <a:r>
              <a:rPr lang="en-US" dirty="0"/>
              <a:t>3L: Arcanist’s Brand – Assassin’s Mark – Wave of Conviction. Cast this brand only for tough and durable enemies. Wave </a:t>
            </a:r>
            <a:r>
              <a:rPr lang="en-US" dirty="0" err="1"/>
              <a:t>debuffs</a:t>
            </a:r>
            <a:r>
              <a:rPr lang="en-US" dirty="0"/>
              <a:t> their lightning resist. </a:t>
            </a:r>
            <a:r>
              <a:rPr lang="en-US" dirty="0" err="1"/>
              <a:t>AssMark</a:t>
            </a:r>
            <a:r>
              <a:rPr lang="en-US" dirty="0"/>
              <a:t> makes you crit more against them.</a:t>
            </a:r>
          </a:p>
          <a:p>
            <a:r>
              <a:rPr lang="en-AU" dirty="0"/>
              <a:t>2L: Cast When Damage Taken (gem level 1), Molten Shell (gem level 4 or 8; 4 costs 20 mana, 8 costs 22, 9 or 10 would cost 25)</a:t>
            </a:r>
          </a:p>
          <a:p>
            <a:r>
              <a:rPr lang="en-AU" dirty="0"/>
              <a:t>Shield (or second weapon): Defensive reservations. Defiance Banner, Grace, Determination. For some time you can’t use all reservations – that’s fine, level them all anyway. But leave Defiance Banner off.</a:t>
            </a:r>
          </a:p>
          <a:p>
            <a:r>
              <a:rPr lang="en-AU" dirty="0" err="1"/>
              <a:t>Moveskill</a:t>
            </a:r>
            <a:r>
              <a:rPr lang="en-AU" dirty="0"/>
              <a:t>: Flame Dash – Faster Casting – Arcane Surge (low level AS)</a:t>
            </a:r>
          </a:p>
          <a:p>
            <a:r>
              <a:rPr lang="en-AU" dirty="0"/>
              <a:t>Utility options: Don’t use all of these! </a:t>
            </a:r>
            <a:r>
              <a:rPr lang="en-AU" dirty="0" err="1"/>
              <a:t>Selfcast</a:t>
            </a:r>
            <a:r>
              <a:rPr lang="en-AU" dirty="0"/>
              <a:t> Molten Shell – Increased Duration (as well as CWDT; these share cooldown). Golem. Clarity. Decoy Totem. </a:t>
            </a:r>
          </a:p>
          <a:p>
            <a:r>
              <a:rPr lang="en-AU" dirty="0" err="1"/>
              <a:t>Skitterbots</a:t>
            </a:r>
            <a:r>
              <a:rPr lang="en-AU" dirty="0"/>
              <a:t> – Unbound Ailments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271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6DC54-585D-453C-8479-9D807E7C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Primary Links</a:t>
            </a:r>
            <a:endParaRPr lang="en-AU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683DE-3CBD-4A1F-AADF-3E5577B61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Vaal Lightning Trap – Charged Traps – Swift Assembly – Trap and Mine Damage – (Awakened) Added Lightning Support – Inspiration (choose up to 6)</a:t>
            </a:r>
          </a:p>
          <a:p>
            <a:r>
              <a:rPr lang="en-US" sz="2000" dirty="0">
                <a:solidFill>
                  <a:schemeClr val="bg1"/>
                </a:solidFill>
              </a:rPr>
              <a:t>Lightning Spire Trap – Lightning Penetration – Trap and Mine Damage – Inspiration – (Awakened) Added Lightning Support – Elemental Focus – Advanced Traps (choose up to 6)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This build can only use ONE of these as a five or more link until Shaper items are acquired. The other has to be 4 linked.</a:t>
            </a:r>
          </a:p>
          <a:p>
            <a:r>
              <a:rPr lang="en-US" sz="2000" dirty="0">
                <a:solidFill>
                  <a:schemeClr val="bg1"/>
                </a:solidFill>
              </a:rPr>
              <a:t>I suggest using Lightning Spire as your 6L early. 4L lightning traps will kill all trash and shock all non-trash, LST will then clean up the tough stuff.</a:t>
            </a:r>
          </a:p>
          <a:p>
            <a:r>
              <a:rPr lang="en-US" sz="2000" dirty="0">
                <a:solidFill>
                  <a:schemeClr val="bg1"/>
                </a:solidFill>
              </a:rPr>
              <a:t>Empower is good too, but only level 4. Empower 3 is ‘meh’ tier.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1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2245</Words>
  <Application>Microsoft Office PowerPoint</Application>
  <PresentationFormat>Widescreen</PresentationFormat>
  <Paragraphs>167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3.17 Lightning Trap Saboteur</vt:lpstr>
      <vt:lpstr>Patch Notes Were  Kind</vt:lpstr>
      <vt:lpstr>Mechanics</vt:lpstr>
      <vt:lpstr>Damage Scaling</vt:lpstr>
      <vt:lpstr>Ascendancy</vt:lpstr>
      <vt:lpstr>Levelling:</vt:lpstr>
      <vt:lpstr>Bandits</vt:lpstr>
      <vt:lpstr> Gem Slots.</vt:lpstr>
      <vt:lpstr>Primary Links</vt:lpstr>
      <vt:lpstr>Endgame Reservations</vt:lpstr>
      <vt:lpstr>Gearing Through The Acts</vt:lpstr>
      <vt:lpstr>Gearing In Early Maps</vt:lpstr>
      <vt:lpstr>Endgame Options: Alternating Sceptre</vt:lpstr>
      <vt:lpstr>Passive Tree</vt:lpstr>
      <vt:lpstr>Ailments</vt:lpstr>
      <vt:lpstr>Gearing Up In Maps - Weapon</vt:lpstr>
      <vt:lpstr>Gearing Up In Maps – Boots</vt:lpstr>
      <vt:lpstr>Gearing Up In Maps – Chest (Leaving this limited as there are new, unknown options)</vt:lpstr>
      <vt:lpstr>Gearing Up In Maps – Shield</vt:lpstr>
      <vt:lpstr>Gearing Up In Maps – Gloves (Also consider Incursion)</vt:lpstr>
      <vt:lpstr>Gearing Up In Maps – Helm</vt:lpstr>
      <vt:lpstr>Gearing Up In Maps: The Amulet Slot</vt:lpstr>
      <vt:lpstr>Gearing Up In Maps – Ring and Belt</vt:lpstr>
      <vt:lpstr>Jewels</vt:lpstr>
      <vt:lpstr>An initial POB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3.17 Lightning Trap Saboteur</dc:title>
  <dc:creator>Andrew Cheeseman</dc:creator>
  <cp:lastModifiedBy>Andrew Cheeseman</cp:lastModifiedBy>
  <cp:revision>5</cp:revision>
  <cp:lastPrinted>2022-02-03T05:42:31Z</cp:lastPrinted>
  <dcterms:created xsi:type="dcterms:W3CDTF">2022-02-03T02:17:19Z</dcterms:created>
  <dcterms:modified xsi:type="dcterms:W3CDTF">2022-02-03T23:20:01Z</dcterms:modified>
</cp:coreProperties>
</file>