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73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2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9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3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98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32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678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116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496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0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80C88C-07CD-CD7A-1C2E-DA1F20608C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3298" b="1691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FBBDF1-5F63-47D2-8466-0C242E017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r>
              <a:rPr lang="en-AU" dirty="0"/>
              <a:t>Budget Crafting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41304-45C9-491D-B0A5-E5563667D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r>
              <a:rPr lang="en-AU" dirty="0">
                <a:solidFill>
                  <a:schemeClr val="tx1"/>
                </a:solidFill>
              </a:rPr>
              <a:t>Endgame Chest Armor</a:t>
            </a:r>
          </a:p>
        </p:txBody>
      </p:sp>
    </p:spTree>
    <p:extLst>
      <p:ext uri="{BB962C8B-B14F-4D97-AF65-F5344CB8AC3E}">
        <p14:creationId xmlns:p14="http://schemas.microsoft.com/office/powerpoint/2010/main" val="3046672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5B6F-5669-4515-9F0B-056074E7D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271161"/>
            <a:ext cx="10268712" cy="1700784"/>
          </a:xfrm>
        </p:spPr>
        <p:txBody>
          <a:bodyPr/>
          <a:lstStyle/>
          <a:p>
            <a:r>
              <a:rPr lang="en-AU" dirty="0"/>
              <a:t>Eater of worlds implicit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460D-B18E-43E1-BC23-556EB0AD2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17163"/>
            <a:ext cx="10268712" cy="4130289"/>
          </a:xfrm>
        </p:spPr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Super straightforward here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Apply Grand or Exceptional </a:t>
            </a:r>
            <a:r>
              <a:rPr lang="en-AU" dirty="0" err="1">
                <a:solidFill>
                  <a:srgbClr val="FFFF00"/>
                </a:solidFill>
              </a:rPr>
              <a:t>Ichors</a:t>
            </a:r>
            <a:r>
              <a:rPr lang="en-AU" dirty="0">
                <a:solidFill>
                  <a:srgbClr val="FFFF00"/>
                </a:solidFill>
              </a:rPr>
              <a:t> until you are content with the second implicit. Don’t go for perfect here, this is a budget chest, but do roll over things that offer nothing to your build.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OR, apply Greater </a:t>
            </a:r>
            <a:r>
              <a:rPr lang="en-AU" dirty="0" err="1">
                <a:solidFill>
                  <a:srgbClr val="FFFF00"/>
                </a:solidFill>
              </a:rPr>
              <a:t>Ichors</a:t>
            </a:r>
            <a:r>
              <a:rPr lang="en-AU" dirty="0">
                <a:solidFill>
                  <a:srgbClr val="FFFF00"/>
                </a:solidFill>
              </a:rPr>
              <a:t> until you get the perfect implicit. This is the best choice if you need a specific mod to hit a certain gear threshold, e.g. +% all elemental resists or +% </a:t>
            </a:r>
            <a:r>
              <a:rPr lang="en-AU" dirty="0" err="1">
                <a:solidFill>
                  <a:srgbClr val="FFFF00"/>
                </a:solidFill>
              </a:rPr>
              <a:t>spellblock</a:t>
            </a:r>
            <a:r>
              <a:rPr lang="en-AU" dirty="0">
                <a:solidFill>
                  <a:srgbClr val="FFFF00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Higher budget option: Spam Grand </a:t>
            </a:r>
            <a:r>
              <a:rPr lang="en-AU" dirty="0" err="1">
                <a:solidFill>
                  <a:srgbClr val="FFFF00"/>
                </a:solidFill>
              </a:rPr>
              <a:t>Ichors</a:t>
            </a:r>
            <a:r>
              <a:rPr lang="en-AU" dirty="0">
                <a:solidFill>
                  <a:srgbClr val="FFFF00"/>
                </a:solidFill>
              </a:rPr>
              <a:t> until perfect.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Apply Blessed Orbs until both mods are perfectly rolled.</a:t>
            </a:r>
          </a:p>
        </p:txBody>
      </p:sp>
    </p:spTree>
    <p:extLst>
      <p:ext uri="{BB962C8B-B14F-4D97-AF65-F5344CB8AC3E}">
        <p14:creationId xmlns:p14="http://schemas.microsoft.com/office/powerpoint/2010/main" val="173461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aints scrapings in a room">
            <a:extLst>
              <a:ext uri="{FF2B5EF4-FFF2-40B4-BE49-F238E27FC236}">
                <a16:creationId xmlns:a16="http://schemas.microsoft.com/office/drawing/2014/main" id="{5AD50308-E925-AAC3-7934-384F1202F1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30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788BBF-CB77-4FDD-8A05-7BF791DC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275" y="714725"/>
            <a:ext cx="10268712" cy="32278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500" dirty="0">
                <a:solidFill>
                  <a:schemeClr val="tx1"/>
                </a:solidFill>
              </a:rPr>
              <a:t>3.17 eldritch crafting improves budget crafting by a lot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EA0016-08A5-4C28-B59A-2E869A764356}"/>
              </a:ext>
            </a:extLst>
          </p:cNvPr>
          <p:cNvSpPr txBox="1"/>
          <p:nvPr/>
        </p:nvSpPr>
        <p:spPr>
          <a:xfrm>
            <a:off x="960120" y="4320073"/>
            <a:ext cx="10245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Whilst almost all mirror tier chest pieces will use the Orb of Dominance (formerly Maven’s Orb), </a:t>
            </a:r>
            <a:r>
              <a:rPr lang="en-AU" dirty="0" err="1"/>
              <a:t>metamods</a:t>
            </a:r>
            <a:r>
              <a:rPr lang="en-AU" dirty="0"/>
              <a:t>, Harvest and the Awakener’s Orb, those expensive methods aren’t in reach for casual players. And they are as expensive as they were in 3.16 era.</a:t>
            </a:r>
          </a:p>
          <a:p>
            <a:r>
              <a:rPr lang="en-AU" dirty="0"/>
              <a:t>But the new Eldritch crafting allows making far better 2-10 exalt chests than existed in the past.</a:t>
            </a:r>
          </a:p>
          <a:p>
            <a:r>
              <a:rPr lang="en-AU" dirty="0"/>
              <a:t>They also don’t require resources you are unlikely to find in SSF, although SSF players may need to be less picky.</a:t>
            </a:r>
          </a:p>
        </p:txBody>
      </p:sp>
    </p:spTree>
    <p:extLst>
      <p:ext uri="{BB962C8B-B14F-4D97-AF65-F5344CB8AC3E}">
        <p14:creationId xmlns:p14="http://schemas.microsoft.com/office/powerpoint/2010/main" val="2910309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6DBC8-2061-4B7F-8DB9-75AAB9E5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589" y="317812"/>
            <a:ext cx="10268712" cy="2453379"/>
          </a:xfrm>
        </p:spPr>
        <p:txBody>
          <a:bodyPr>
            <a:normAutofit/>
          </a:bodyPr>
          <a:lstStyle/>
          <a:p>
            <a:pPr algn="ctr"/>
            <a:r>
              <a:rPr lang="en-AU" sz="8000" dirty="0"/>
              <a:t>What does a 7-9 exalt chest look like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4751E-7A59-4B67-BECD-F23B27931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771191"/>
            <a:ext cx="10268712" cy="397484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Six linked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Good base (Zodiac Leather, General’s </a:t>
            </a:r>
            <a:r>
              <a:rPr lang="en-AU" dirty="0" err="1">
                <a:solidFill>
                  <a:srgbClr val="FFFF00"/>
                </a:solidFill>
              </a:rPr>
              <a:t>Brigadine</a:t>
            </a:r>
            <a:r>
              <a:rPr lang="en-AU" dirty="0">
                <a:solidFill>
                  <a:srgbClr val="FFFF00"/>
                </a:solidFill>
              </a:rPr>
              <a:t>, etc)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T1 or T2 life, or T3 life with good spell suppression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The best </a:t>
            </a:r>
            <a:r>
              <a:rPr lang="en-AU" dirty="0" err="1">
                <a:solidFill>
                  <a:srgbClr val="FFFF00"/>
                </a:solidFill>
              </a:rPr>
              <a:t>benchcraft</a:t>
            </a:r>
            <a:r>
              <a:rPr lang="en-AU" dirty="0">
                <a:solidFill>
                  <a:srgbClr val="FFFF00"/>
                </a:solidFill>
              </a:rPr>
              <a:t> for the build (often 10% of life added as ES)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Eldritch “16% increased Aura Effect”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 useful second Eldritch mod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This competes with 3.16 era options, like a 6-link Hunter chest with T1 attack crit chance and a middling tier life roll made via spamming Harvest ‘Reforge+ Attacks’</a:t>
            </a:r>
          </a:p>
          <a:p>
            <a:endParaRPr lang="en-A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7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6DBC8-2061-4B7F-8DB9-75AAB9E5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944" y="317814"/>
            <a:ext cx="10268712" cy="1305714"/>
          </a:xfrm>
        </p:spPr>
        <p:txBody>
          <a:bodyPr>
            <a:normAutofit/>
          </a:bodyPr>
          <a:lstStyle/>
          <a:p>
            <a:pPr algn="ctr"/>
            <a:r>
              <a:rPr lang="en-AU" sz="8000" dirty="0"/>
              <a:t>four Starting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4751E-7A59-4B67-BECD-F23B27931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623528"/>
            <a:ext cx="4657725" cy="512921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i86+ Assassin’s Garb or other good base with a good Heist enchant and bad mods/links (cheap, add 2ex for average cost of 6 linking late league)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i86+ six-link on a reasonable base (1ex)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 Heist ‘well rolled’ item that is already (almost) good enough to use (3ex unlinked, 5 linked)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An item that dropped fractured with a reasonable locked mod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chemeClr val="accent2"/>
                </a:solidFill>
              </a:rPr>
              <a:t>Don’t use Harvest enchants.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chemeClr val="accent2"/>
                </a:solidFill>
              </a:rPr>
              <a:t>Don’t lightly use Heist enchants that restrict socket colouring.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AAE01D-DED7-4D0F-93F8-226FC548A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3288380"/>
            <a:ext cx="6972300" cy="241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0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2C1D-F4D0-4194-A317-046CA430F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557" y="317814"/>
            <a:ext cx="10268712" cy="1700784"/>
          </a:xfrm>
        </p:spPr>
        <p:txBody>
          <a:bodyPr/>
          <a:lstStyle/>
          <a:p>
            <a:r>
              <a:rPr lang="en-AU" dirty="0"/>
              <a:t>Explicit Mods - 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661B6-0364-4598-B076-034CDF12E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267339"/>
            <a:ext cx="10268712" cy="427284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Are prefixes useable?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If not, it’s often best to make the Exarch dominant (via a bottom tier Ember), then apply Deafening Essences of Greed until you have tier 1.5 life, a good prefix (such as tier 2 life/evasion hybrid) and an empty prefix. Use Eldritch Annuls for a chance to lock in the perfect combination.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You can also scour, then alteration spam for T1 life, then regal then Eldritch Exalt/Annul here.</a:t>
            </a:r>
          </a:p>
          <a:p>
            <a:pPr marL="457200" indent="-457200">
              <a:buFontTx/>
              <a:buChar char="-"/>
            </a:pPr>
            <a:r>
              <a:rPr lang="en-AU" dirty="0" err="1">
                <a:solidFill>
                  <a:srgbClr val="FFFF00"/>
                </a:solidFill>
              </a:rPr>
              <a:t>Benchcraft</a:t>
            </a:r>
            <a:r>
              <a:rPr lang="en-AU" dirty="0">
                <a:solidFill>
                  <a:srgbClr val="FFFF00"/>
                </a:solidFill>
              </a:rPr>
              <a:t> something good (5-8% life and mana, or 10% of life added as energy shield). Apply this now rather than later (as having 3 prefixes allows using Eldritch Chaos Orbs in later stages without </a:t>
            </a:r>
            <a:r>
              <a:rPr lang="en-AU" dirty="0" err="1">
                <a:solidFill>
                  <a:srgbClr val="FFFF00"/>
                </a:solidFill>
              </a:rPr>
              <a:t>krangling</a:t>
            </a:r>
            <a:r>
              <a:rPr lang="en-AU" dirty="0">
                <a:solidFill>
                  <a:srgbClr val="FFFF00"/>
                </a:solidFill>
              </a:rPr>
              <a:t> prefixes)</a:t>
            </a:r>
          </a:p>
          <a:p>
            <a:endParaRPr lang="en-A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3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E1CF-9544-4713-86DB-7215743C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226" y="308483"/>
            <a:ext cx="10268712" cy="1700784"/>
          </a:xfrm>
        </p:spPr>
        <p:txBody>
          <a:bodyPr/>
          <a:lstStyle/>
          <a:p>
            <a:r>
              <a:rPr lang="en-AU" dirty="0" err="1"/>
              <a:t>EXPlicit</a:t>
            </a:r>
            <a:r>
              <a:rPr lang="en-AU" dirty="0"/>
              <a:t> mods - suffixes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F8024-0F1C-458E-9891-A810488AB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7" y="1931437"/>
            <a:ext cx="10664889" cy="449735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This step uses Eldritch Chaos Orbs, Eldritch Exalts and maybe Annuls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Make the Eater dominant then apply Eldritch Chaos Orbs or Annuls while it has at least one awful mod. Eldritch Annul if it has a good mod and a bad mod, Chaos if it has only bad mods.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If the item has a non-zero 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 requirement, spell suppression is the best suffix. Note it’s about 120% more likely to roll on ‘pure 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’ chests than on hybrid – suppression has double mod weighting and there’s fewer total mods in the pool. Even bottom tier suppression is good.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Eldritch Exalts are 1 in 40 to hit T3+ suppression on 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/Int </a:t>
            </a:r>
            <a:r>
              <a:rPr lang="en-AU" dirty="0" err="1">
                <a:solidFill>
                  <a:srgbClr val="FFFF00"/>
                </a:solidFill>
              </a:rPr>
              <a:t>armor</a:t>
            </a:r>
            <a:r>
              <a:rPr lang="en-AU" dirty="0">
                <a:solidFill>
                  <a:srgbClr val="FFFF00"/>
                </a:solidFill>
              </a:rPr>
              <a:t> or Str/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, and about 1 in 19 on pure 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Goal: Something like T2 Suppression, T3 Cold Resist &amp; one bad mod.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Or if </a:t>
            </a:r>
            <a:r>
              <a:rPr lang="en-AU" dirty="0" err="1">
                <a:solidFill>
                  <a:srgbClr val="FFFF00"/>
                </a:solidFill>
              </a:rPr>
              <a:t>Dex</a:t>
            </a:r>
            <a:r>
              <a:rPr lang="en-AU" dirty="0">
                <a:solidFill>
                  <a:srgbClr val="FFFF00"/>
                </a:solidFill>
              </a:rPr>
              <a:t> req is 0, two good resists.</a:t>
            </a:r>
          </a:p>
        </p:txBody>
      </p:sp>
    </p:spTree>
    <p:extLst>
      <p:ext uri="{BB962C8B-B14F-4D97-AF65-F5344CB8AC3E}">
        <p14:creationId xmlns:p14="http://schemas.microsoft.com/office/powerpoint/2010/main" val="114708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E1CF-9544-4713-86DB-7215743CE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Alternative Approach</a:t>
            </a:r>
            <a:br>
              <a:rPr lang="en-AU" dirty="0"/>
            </a:br>
            <a:r>
              <a:rPr lang="en-AU" dirty="0"/>
              <a:t>- chaos resist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F8024-0F1C-458E-9891-A810488AB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7" y="1931437"/>
            <a:ext cx="10664889" cy="4497355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Different starting point. Dexterity bases only.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1: Deafening Essence of Envy until at least tier 2 spell suppression (average cost 29 essences). Forces T1 chaos resist.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2: Fill suffixes if needed (eldritch exalt rather than bench)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3: Make Exarch dominant, and Eldritch Chaos or Eldritch Annul/Exalt until you have T1 life (average 30 eldritch chaos). If you’ll settle for T2 life, cost to hit is halved.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4: Bench either ’10% life as ES’ or ‘5-8% life and mana’. Eldritch Exalt to fill all other mod slots.</a:t>
            </a:r>
          </a:p>
          <a:p>
            <a:pPr marL="457200" indent="-457200">
              <a:buFontTx/>
              <a:buChar char="-"/>
            </a:pPr>
            <a:endParaRPr lang="en-A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49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E1CF-9544-4713-86DB-7215743CE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Expensive Alternative</a:t>
            </a:r>
            <a:br>
              <a:rPr lang="en-AU" dirty="0"/>
            </a:br>
            <a:r>
              <a:rPr lang="en-AU" dirty="0"/>
              <a:t>- horror essence 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F8024-0F1C-458E-9891-A810488AB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7" y="1931437"/>
            <a:ext cx="10664889" cy="479593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If able, source a Heist enchanted chest with +1 max </a:t>
            </a:r>
            <a:r>
              <a:rPr lang="en-AU" dirty="0" err="1">
                <a:solidFill>
                  <a:srgbClr val="FFFF00"/>
                </a:solidFill>
              </a:rPr>
              <a:t>benchcraft</a:t>
            </a:r>
            <a:r>
              <a:rPr lang="en-AU" dirty="0">
                <a:solidFill>
                  <a:srgbClr val="FFFF00"/>
                </a:solidFill>
              </a:rPr>
              <a:t> (expensive/rare). Still must be i86, can compromise on base type.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1: Make i86+ item Exarch dominant 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Step 2a) Deafening Essence of Horror. If at any point the Horror 15% of </a:t>
            </a:r>
            <a:r>
              <a:rPr lang="en-AU" dirty="0" err="1">
                <a:solidFill>
                  <a:srgbClr val="FFFF00"/>
                </a:solidFill>
              </a:rPr>
              <a:t>phys</a:t>
            </a:r>
            <a:r>
              <a:rPr lang="en-AU" dirty="0">
                <a:solidFill>
                  <a:srgbClr val="FFFF00"/>
                </a:solidFill>
              </a:rPr>
              <a:t> taken as cold mod is lost, return here.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2b) If 3 prefixes, T1 life, Horror and (unwanted), Eldritch Annul and hope. 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2c) If T1 life and Horror are only prefixes, bench 10% life as ES and move to suffixes.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2d) If T1 life not present, Eldritch Annul until only Horror prefix remains (return to 2a if you lose it). Then Eldritch Exalt chasing T1 life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Rough cost estimate: 25 each of Horror Essence, Eldritch Annul &amp; Exalt, just for prefixes.</a:t>
            </a:r>
          </a:p>
        </p:txBody>
      </p:sp>
    </p:spTree>
    <p:extLst>
      <p:ext uri="{BB962C8B-B14F-4D97-AF65-F5344CB8AC3E}">
        <p14:creationId xmlns:p14="http://schemas.microsoft.com/office/powerpoint/2010/main" val="272706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FE6F9-3EA0-41C3-ADF5-381EDA19A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75" y="454587"/>
            <a:ext cx="10268712" cy="1700784"/>
          </a:xfrm>
        </p:spPr>
        <p:txBody>
          <a:bodyPr/>
          <a:lstStyle/>
          <a:p>
            <a:r>
              <a:rPr lang="en-AU" dirty="0"/>
              <a:t>Searing Exarch Implicit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78B4F-AE46-4328-98CE-67398E9EB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75" y="2155371"/>
            <a:ext cx="11215395" cy="438481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For most builds, “X% increased effect of non-curse auras from your skills” is the best mod. We will focus on getting Exceptional tier (15-16%) of that mod. You can brave RNG to go single (18%) or double elevated (20%) at a higher cost.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Start by spamming second bottom tier Embers until you hit 11-12% aura effect (average cost 50 Greater Eldritch Ember, 100c)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Very low (&lt;5 ex) budget: Stop here. Else continue.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Apply Exceptional </a:t>
            </a:r>
            <a:r>
              <a:rPr lang="en-AU" dirty="0" err="1">
                <a:solidFill>
                  <a:srgbClr val="FFFF00"/>
                </a:solidFill>
              </a:rPr>
              <a:t>Ichors</a:t>
            </a:r>
            <a:r>
              <a:rPr lang="en-AU" dirty="0">
                <a:solidFill>
                  <a:srgbClr val="FFFF00"/>
                </a:solidFill>
              </a:rPr>
              <a:t> until you have a not-terrible Eater mod. Doesn’t need to be a mod you personally would use, but roll over useless ones no one wants.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Apply Orb of Conflict until one of two things happens – you hit the double elevated version of the Eater mod (in this case, sell the item and start over; this is why you used an OK mod), or, much more likely, you hit Exceptional tier on the Exarch mod.</a:t>
            </a:r>
          </a:p>
          <a:p>
            <a:pPr marL="457200" indent="-457200">
              <a:buFontTx/>
              <a:buChar char="-"/>
            </a:pPr>
            <a:r>
              <a:rPr lang="en-AU" dirty="0">
                <a:solidFill>
                  <a:srgbClr val="FFFF00"/>
                </a:solidFill>
              </a:rPr>
              <a:t>Avg cost of step: 60 Greater Eldritch Embers, 5 Conflict, 2 Exceptional Ichor</a:t>
            </a:r>
          </a:p>
        </p:txBody>
      </p:sp>
    </p:spTree>
    <p:extLst>
      <p:ext uri="{BB962C8B-B14F-4D97-AF65-F5344CB8AC3E}">
        <p14:creationId xmlns:p14="http://schemas.microsoft.com/office/powerpoint/2010/main" val="121384508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_2SEEDS">
      <a:dk1>
        <a:srgbClr val="000000"/>
      </a:dk1>
      <a:lt1>
        <a:srgbClr val="FFFFFF"/>
      </a:lt1>
      <a:dk2>
        <a:srgbClr val="32271C"/>
      </a:dk2>
      <a:lt2>
        <a:srgbClr val="F0F2F3"/>
      </a:lt2>
      <a:accent1>
        <a:srgbClr val="D57517"/>
      </a:accent1>
      <a:accent2>
        <a:srgbClr val="E73829"/>
      </a:accent2>
      <a:accent3>
        <a:srgbClr val="B1A51F"/>
      </a:accent3>
      <a:accent4>
        <a:srgbClr val="14B4A5"/>
      </a:accent4>
      <a:accent5>
        <a:srgbClr val="29AAE7"/>
      </a:accent5>
      <a:accent6>
        <a:srgbClr val="1C4CD6"/>
      </a:accent6>
      <a:hlink>
        <a:srgbClr val="3F7F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1187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Franklin Gothic Demi Cond</vt:lpstr>
      <vt:lpstr>Franklin Gothic Medium</vt:lpstr>
      <vt:lpstr>Wingdings</vt:lpstr>
      <vt:lpstr>JuxtaposeVTI</vt:lpstr>
      <vt:lpstr>Budget Crafting</vt:lpstr>
      <vt:lpstr>3.17 eldritch crafting improves budget crafting by a lot</vt:lpstr>
      <vt:lpstr>What does a 7-9 exalt chest look like now?</vt:lpstr>
      <vt:lpstr>four Starting Points</vt:lpstr>
      <vt:lpstr>Explicit Mods - Prefixes</vt:lpstr>
      <vt:lpstr>EXPlicit mods - suffixes</vt:lpstr>
      <vt:lpstr>Alternative Approach - chaos resist</vt:lpstr>
      <vt:lpstr>Expensive Alternative - horror essence prefixes</vt:lpstr>
      <vt:lpstr>Searing Exarch Implicit</vt:lpstr>
      <vt:lpstr>Eater of worlds implicit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Crafting</dc:title>
  <dc:creator>Andrew Cheeseman</dc:creator>
  <cp:lastModifiedBy>Andrew Cheeseman</cp:lastModifiedBy>
  <cp:revision>3</cp:revision>
  <dcterms:created xsi:type="dcterms:W3CDTF">2022-03-19T01:58:28Z</dcterms:created>
  <dcterms:modified xsi:type="dcterms:W3CDTF">2022-03-20T03:37:34Z</dcterms:modified>
</cp:coreProperties>
</file>